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92275-3E71-472A-806F-5664ED34C824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08991A4-C958-4E3F-9003-B77710193D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0"/>
            <a:ext cx="6400800" cy="1630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 and principles of 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quick set of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Structure of the U.S. Constitution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7086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I – The Legislative Branch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Establishes the Legislative branch to make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II – The Executive Branch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Establishes an executive branch to carry out the laws that Congress passes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III – The Judicial Branch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Establishes the judicial branch and the Supreme Court to head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IV – Relationships among the States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Describes the relationship of the states to the national government and to one another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V – The Amendment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Explains how  the Constitution can be amended, or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VI – National Supremacy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Contains the Supremacy clause – Supreme Law of the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Article VII – Ratification of the Constitution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Address the Ratification of the Constitution.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50982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Principles of the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352800"/>
          </a:xfrm>
        </p:spPr>
        <p:txBody>
          <a:bodyPr/>
          <a:lstStyle/>
          <a:p>
            <a:r>
              <a:rPr lang="en-US" dirty="0" smtClean="0"/>
              <a:t>Popular Sovereignty and Republicanism </a:t>
            </a:r>
          </a:p>
          <a:p>
            <a:pPr lvl="1"/>
            <a:r>
              <a:rPr lang="en-US" dirty="0" smtClean="0"/>
              <a:t>Rule by the people</a:t>
            </a:r>
          </a:p>
          <a:p>
            <a:pPr lvl="1"/>
            <a:r>
              <a:rPr lang="en-US" dirty="0" smtClean="0"/>
              <a:t>Government is based on the consent of the governed</a:t>
            </a:r>
          </a:p>
          <a:p>
            <a:pPr lvl="1"/>
            <a:r>
              <a:rPr lang="en-US" dirty="0" smtClean="0"/>
              <a:t>Government authority flows through the people</a:t>
            </a:r>
          </a:p>
          <a:p>
            <a:pPr lvl="1"/>
            <a:r>
              <a:rPr lang="en-US" dirty="0" smtClean="0"/>
              <a:t>People elect representatives to rule on their behalf</a:t>
            </a:r>
          </a:p>
          <a:p>
            <a:r>
              <a:rPr lang="en-US" dirty="0" smtClean="0"/>
              <a:t>No where in the Constitution does it say the word democracy an important fact to keep in mind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“What type of government did you give us Dr. Franklin?”</a:t>
            </a:r>
            <a:r>
              <a:rPr lang="en-US" dirty="0"/>
              <a:t>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      “A Republic ma’am, if you can keep it.”</a:t>
            </a:r>
          </a:p>
        </p:txBody>
      </p:sp>
    </p:spTree>
    <p:extLst>
      <p:ext uri="{BB962C8B-B14F-4D97-AF65-F5344CB8AC3E}">
        <p14:creationId xmlns:p14="http://schemas.microsoft.com/office/powerpoint/2010/main" val="151781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Principles of the U.S.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Government</a:t>
            </a:r>
          </a:p>
          <a:p>
            <a:pPr lvl="1"/>
            <a:r>
              <a:rPr lang="en-US" dirty="0" smtClean="0"/>
              <a:t>Fundamental principle to our Republic</a:t>
            </a:r>
          </a:p>
          <a:p>
            <a:pPr lvl="1"/>
            <a:r>
              <a:rPr lang="en-US" dirty="0" smtClean="0"/>
              <a:t>Constitution limits the power of the national government by specifying its powers</a:t>
            </a:r>
          </a:p>
          <a:p>
            <a:pPr lvl="1"/>
            <a:r>
              <a:rPr lang="en-US" dirty="0" smtClean="0"/>
              <a:t>Also specifies what the government can, and can not do.</a:t>
            </a:r>
          </a:p>
          <a:p>
            <a:r>
              <a:rPr lang="en-US" dirty="0" smtClean="0"/>
              <a:t>“A government is limited only if you pay attention to it and watch it. For if you do not than the government becomes as fat as old George.” – John Jay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Principles of the U.S. Constitution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010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Federalism – The basic structure of the American government system</a:t>
            </a:r>
          </a:p>
          <a:p>
            <a:pPr lvl="1"/>
            <a:r>
              <a:rPr lang="en-US" dirty="0" smtClean="0"/>
              <a:t>Power is divided between federal, or national, government, and the state governments</a:t>
            </a:r>
          </a:p>
          <a:p>
            <a:pPr lvl="1"/>
            <a:r>
              <a:rPr lang="en-US" dirty="0" smtClean="0"/>
              <a:t>Local governments  are under the authority of the state government.</a:t>
            </a:r>
          </a:p>
          <a:p>
            <a:pPr lvl="2"/>
            <a:r>
              <a:rPr lang="en-US" dirty="0" smtClean="0"/>
              <a:t>All levels of government pass their own laws</a:t>
            </a:r>
          </a:p>
          <a:p>
            <a:pPr lvl="2"/>
            <a:r>
              <a:rPr lang="en-US" dirty="0" smtClean="0"/>
              <a:t>Have their own agencies</a:t>
            </a:r>
          </a:p>
          <a:p>
            <a:pPr lvl="2"/>
            <a:r>
              <a:rPr lang="en-US" dirty="0" smtClean="0"/>
              <a:t>And officials to implement the laws</a:t>
            </a:r>
          </a:p>
          <a:p>
            <a:pPr lvl="2"/>
            <a:r>
              <a:rPr lang="en-US" dirty="0" smtClean="0"/>
              <a:t>Have their court systems</a:t>
            </a:r>
          </a:p>
          <a:p>
            <a:pPr lvl="1"/>
            <a:r>
              <a:rPr lang="en-US" dirty="0" smtClean="0"/>
              <a:t>This system if flexible and allows national government to act on issues that affect the country as a whole, while allowing state and local governments to act on local matters</a:t>
            </a:r>
          </a:p>
        </p:txBody>
      </p:sp>
    </p:spTree>
    <p:extLst>
      <p:ext uri="{BB962C8B-B14F-4D97-AF65-F5344CB8AC3E}">
        <p14:creationId xmlns:p14="http://schemas.microsoft.com/office/powerpoint/2010/main" val="60643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" y="2819400"/>
            <a:ext cx="3581400" cy="274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division of power between the three branches.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Each branch has specific duties in the government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Idea is to prevent any one branch from becoming to powerful.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key is the branch must demonstrate its power, something modern day politics does not do.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581400" cy="2743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Congress passes laws, but the President can veto the law.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Congress can override a veto by two-thirds vote in both House and Senate.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Judicial branch can over-rule either by judging the Constitutionality of the law.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Judicial Branch is checked by Article 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Separation and Checks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2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Rights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286000"/>
            <a:ext cx="716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Constitution in regards to our Individual rights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Constitution protects individuals from government overreach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Bill of Rights – Guarantees these freedoms. By listing the rights the GOVERNMENT SHALL NOT INFRINGE UPON!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Obviously they do, yes even our freedom of speech. Easily fixed, but one must educated to do so.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Let’s discuss for a moment (Best example the banning of words)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rights while not unlimited, but as all individual rights go there must be a balance with the government’s need to provide for the public good.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consensus says they can limit our speech to maintain order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they? Has it gone to far? Are we over </a:t>
            </a:r>
            <a:r>
              <a:rPr lang="en-US" dirty="0" err="1" smtClean="0"/>
              <a:t>sensative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8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64008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Lets have our own Debate shall we?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086600" cy="3386653"/>
          </a:xfrm>
        </p:spPr>
      </p:pic>
    </p:spTree>
    <p:extLst>
      <p:ext uri="{BB962C8B-B14F-4D97-AF65-F5344CB8AC3E}">
        <p14:creationId xmlns:p14="http://schemas.microsoft.com/office/powerpoint/2010/main" val="2171791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178</TotalTime>
  <Words>608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Structure and principles of Government</vt:lpstr>
      <vt:lpstr>Structure of the U.S. Constitution </vt:lpstr>
      <vt:lpstr>Principles of the Constitution</vt:lpstr>
      <vt:lpstr>Principles of the U.S. Constitution</vt:lpstr>
      <vt:lpstr>Principles of the U.S. Constitution</vt:lpstr>
      <vt:lpstr>Separation and Checks</vt:lpstr>
      <vt:lpstr>Individual Rights</vt:lpstr>
      <vt:lpstr>Lets have our own Debate shall we?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principles of Government</dc:title>
  <dc:creator>Anthony Manna</dc:creator>
  <cp:lastModifiedBy>Anthony Manna</cp:lastModifiedBy>
  <cp:revision>10</cp:revision>
  <dcterms:created xsi:type="dcterms:W3CDTF">2016-08-22T13:40:49Z</dcterms:created>
  <dcterms:modified xsi:type="dcterms:W3CDTF">2018-01-31T15:30:58Z</dcterms:modified>
</cp:coreProperties>
</file>