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Geography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Final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48" y="617741"/>
            <a:ext cx="6241816" cy="4236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Geography 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0" t="-184" r="5732" b="184"/>
          <a:stretch/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876" y="1041400"/>
            <a:ext cx="7587761" cy="5069255"/>
          </a:xfrm>
        </p:spPr>
        <p:txBody>
          <a:bodyPr>
            <a:normAutofit fontScale="92500" lnSpcReduction="2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Animism – Belief that animals have spirits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Native Americans have a strong belief in this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Stories of Animals showing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Bartering – Exchange of goods instead of money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Haggling is the arguing over the price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on all we knew was the Barter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Mercantilism – An Economic system based on trading with the mother country</a:t>
            </a:r>
          </a:p>
          <a:p>
            <a:pPr lvl="1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Imperialism – Political and economic domination, to control markets.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this first all over the world but, nowhere more impactful than in India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Embankment – A wall of soil and rock that holds back water is a natural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will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3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84794"/>
            <a:ext cx="6241816" cy="5076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Geography 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-351" r="32874" b="351"/>
          <a:stretch/>
        </p:blipFill>
        <p:spPr>
          <a:xfrm>
            <a:off x="7948245" y="784794"/>
            <a:ext cx="3455378" cy="5360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8" y="1426632"/>
            <a:ext cx="6652847" cy="4622476"/>
          </a:xfrm>
        </p:spPr>
        <p:txBody>
          <a:bodyPr>
            <a:norm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family – A social unit composed of two parents and one or more children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Cottage industry – A usually small-scale industry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a home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members using their own equipment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 the U.S. more than any other country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Megalopolis – A city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 area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Archipelago – Chain of islands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811171"/>
            <a:ext cx="6241816" cy="5516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Geography 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r="31947"/>
          <a:stretch>
            <a:fillRect/>
          </a:stretch>
        </p:blipFill>
        <p:spPr>
          <a:xfrm>
            <a:off x="8018585" y="732184"/>
            <a:ext cx="3499338" cy="5454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391462"/>
            <a:ext cx="6608886" cy="4622475"/>
          </a:xfrm>
        </p:spPr>
        <p:txBody>
          <a:bodyPr>
            <a:normAutofit lnSpcReduction="10000"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Fertility Rate – The total number of children  a woman has in her lifetime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U.S. Family has gone down from 4.5 children per household to 2.1 per household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control this can only mean one of three things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Mass murder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Mass sterilization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Child birth restrictions like China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DMZ – Demilitarized Zone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China, North Korea, Iraq, among others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Convergence is the coming together of two cultures </a:t>
            </a:r>
          </a:p>
          <a:p>
            <a:pPr lvl="2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Time!! Q&amp; 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51" y="2423036"/>
            <a:ext cx="4043097" cy="3670707"/>
          </a:xfrm>
        </p:spPr>
      </p:pic>
    </p:spTree>
    <p:extLst>
      <p:ext uri="{BB962C8B-B14F-4D97-AF65-F5344CB8AC3E}">
        <p14:creationId xmlns:p14="http://schemas.microsoft.com/office/powerpoint/2010/main" val="34745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398</TotalTime>
  <Words>261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Basic Geography</vt:lpstr>
      <vt:lpstr>Basic Geography I</vt:lpstr>
      <vt:lpstr>Basic Geography I</vt:lpstr>
      <vt:lpstr>Basic Geography I</vt:lpstr>
      <vt:lpstr>Application Time!! Q&amp;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Geography</dc:title>
  <dc:creator>amanna2009@yahoo.com</dc:creator>
  <cp:lastModifiedBy>Anthony Manna</cp:lastModifiedBy>
  <cp:revision>13</cp:revision>
  <dcterms:created xsi:type="dcterms:W3CDTF">2016-02-09T15:12:44Z</dcterms:created>
  <dcterms:modified xsi:type="dcterms:W3CDTF">2016-02-10T19:57:12Z</dcterms:modified>
</cp:coreProperties>
</file>