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NyYjPdA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0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503246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 smtClean="0"/>
              <a:t>&gt; The tall peaks of the Alps block the winds carrying moisture from the North Atlantic</a:t>
            </a:r>
            <a:br>
              <a:rPr lang="en-US" sz="1800" dirty="0" smtClean="0"/>
            </a:br>
            <a:r>
              <a:rPr lang="en-US" sz="1800" dirty="0" smtClean="0"/>
              <a:t>    This geographical feature is responsible for Millan’s hot and dry climate.</a:t>
            </a:r>
            <a:br>
              <a:rPr lang="en-US" sz="1800" dirty="0" smtClean="0"/>
            </a:br>
            <a:r>
              <a:rPr lang="en-US" sz="1800" dirty="0" smtClean="0"/>
              <a:t>&gt; The alps has acted as a major defense point for the roman empire during its 507 year</a:t>
            </a:r>
            <a:br>
              <a:rPr lang="en-US" sz="1800" dirty="0" smtClean="0"/>
            </a:br>
            <a:r>
              <a:rPr lang="en-US" sz="1800" dirty="0"/>
              <a:t> </a:t>
            </a:r>
            <a:r>
              <a:rPr lang="en-US" sz="1800" dirty="0" smtClean="0"/>
              <a:t>   reign.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20" y="2121763"/>
            <a:ext cx="8275303" cy="4654858"/>
          </a:xfrm>
        </p:spPr>
      </p:pic>
    </p:spTree>
    <p:extLst>
      <p:ext uri="{BB962C8B-B14F-4D97-AF65-F5344CB8AC3E}">
        <p14:creationId xmlns:p14="http://schemas.microsoft.com/office/powerpoint/2010/main" val="24148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1400" dirty="0" smtClean="0"/>
              <a:t>&gt; During the midsummer of the northernmost territories of the Nordic nation the sun never sets for weeks at a time.</a:t>
            </a:r>
            <a:br>
              <a:rPr lang="en-US" sz="1400" dirty="0" smtClean="0"/>
            </a:br>
            <a:r>
              <a:rPr lang="en-US" sz="1400" dirty="0" smtClean="0"/>
              <a:t>&gt; The Nordic nations are home of the Vikings who are truly the first Europeans to find the Americas. </a:t>
            </a:r>
            <a:br>
              <a:rPr lang="en-US" sz="1400" dirty="0" smtClean="0"/>
            </a:br>
            <a:r>
              <a:rPr lang="en-US" sz="1400" dirty="0" smtClean="0"/>
              <a:t>&gt; Eric the red found both Greenland (Which is all ice) and Iceland (which is mostly a green lush country) as well as 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the northeast united states.</a:t>
            </a:r>
            <a:br>
              <a:rPr lang="en-US" sz="1400" dirty="0" smtClean="0"/>
            </a:br>
            <a:r>
              <a:rPr lang="en-US" sz="1400" dirty="0" smtClean="0"/>
              <a:t>&gt; The Vikings were a violent feared group who were skilled fighters many equate them to the Spartans in fighting 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prowess. 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92" y="2214694"/>
            <a:ext cx="6520616" cy="4323990"/>
          </a:xfrm>
        </p:spPr>
      </p:pic>
    </p:spTree>
    <p:extLst>
      <p:ext uri="{BB962C8B-B14F-4D97-AF65-F5344CB8AC3E}">
        <p14:creationId xmlns:p14="http://schemas.microsoft.com/office/powerpoint/2010/main" val="307668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1400" dirty="0" smtClean="0"/>
              <a:t>&gt; More Europeans earn a living farming than any other economic activity.</a:t>
            </a:r>
            <a:br>
              <a:rPr lang="en-US" sz="1400" dirty="0" smtClean="0"/>
            </a:br>
            <a:r>
              <a:rPr lang="en-US" sz="1400" dirty="0" smtClean="0"/>
              <a:t>&gt; Most of Europe's landscape is conducive to farming.</a:t>
            </a:r>
            <a:br>
              <a:rPr lang="en-US" sz="1400" dirty="0" smtClean="0"/>
            </a:br>
            <a:r>
              <a:rPr lang="en-US" sz="1400" dirty="0" smtClean="0"/>
              <a:t>&gt; many Europeans oppose new agricultural technologies such as genetically modified crops.</a:t>
            </a:r>
            <a:br>
              <a:rPr lang="en-US" sz="1400" dirty="0" smtClean="0"/>
            </a:br>
            <a:r>
              <a:rPr lang="en-US" sz="1400" dirty="0" smtClean="0"/>
              <a:t>&gt; some European farmers are growing crops using natural substances instead of chemicals, a method known as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organic farming.</a:t>
            </a:r>
            <a:br>
              <a:rPr lang="en-US" sz="1400" dirty="0" smtClean="0"/>
            </a:br>
            <a:r>
              <a:rPr lang="en-US" sz="1400" dirty="0" smtClean="0"/>
              <a:t>&gt; free trade agreements have given rise to inefficient factories, whose pollution hurts the environment in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neighboring nations</a:t>
            </a:r>
            <a:endParaRPr lang="en-US" sz="1400" dirty="0"/>
          </a:p>
        </p:txBody>
      </p:sp>
      <p:pic>
        <p:nvPicPr>
          <p:cNvPr id="4" name="mrNyYjPdAOU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8082" y="1972923"/>
            <a:ext cx="8684580" cy="48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4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</TotalTime>
  <Words>53</Words>
  <Application>Microsoft Office PowerPoint</Application>
  <PresentationFormat>Widescreen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Europe</vt:lpstr>
      <vt:lpstr>&gt; The tall peaks of the Alps block the winds carrying moisture from the North Atlantic     This geographical feature is responsible for Millan’s hot and dry climate. &gt; The alps has acted as a major defense point for the roman empire during its 507 year     reign. </vt:lpstr>
      <vt:lpstr>&gt; During the midsummer of the northernmost territories of the Nordic nation the sun never sets for weeks at a time. &gt; The Nordic nations are home of the Vikings who are truly the first Europeans to find the Americas.  &gt; Eric the red found both Greenland (Which is all ice) and Iceland (which is mostly a green lush country) as well as      the northeast united states. &gt; The Vikings were a violent feared group who were skilled fighters many equate them to the Spartans in fighting      prowess. </vt:lpstr>
      <vt:lpstr>&gt; More Europeans earn a living farming than any other economic activity. &gt; Most of Europe's landscape is conducive to farming. &gt; many Europeans oppose new agricultural technologies such as genetically modified crops. &gt; some European farmers are growing crops using natural substances instead of chemicals, a method known as     organic farming. &gt; free trade agreements have given rise to inefficient factories, whose pollution hurts the environment in    neighboring nations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Microsoft account</dc:creator>
  <cp:lastModifiedBy>Microsoft account</cp:lastModifiedBy>
  <cp:revision>4</cp:revision>
  <dcterms:created xsi:type="dcterms:W3CDTF">2015-12-01T03:05:57Z</dcterms:created>
  <dcterms:modified xsi:type="dcterms:W3CDTF">2015-12-01T04:13:31Z</dcterms:modified>
</cp:coreProperties>
</file>