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uxDyJ_6N-6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CO_rXfrBuj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Europe</a:t>
            </a:r>
            <a:endParaRPr lang="en-US" dirty="0"/>
          </a:p>
        </p:txBody>
      </p:sp>
      <p:sp>
        <p:nvSpPr>
          <p:cNvPr id="3" name="Subtitle 2"/>
          <p:cNvSpPr>
            <a:spLocks noGrp="1"/>
          </p:cNvSpPr>
          <p:nvPr>
            <p:ph type="subTitle" idx="1"/>
          </p:nvPr>
        </p:nvSpPr>
        <p:spPr/>
        <p:txBody>
          <a:bodyPr/>
          <a:lstStyle/>
          <a:p>
            <a:r>
              <a:rPr lang="en-US" dirty="0" smtClean="0"/>
              <a:t>History, </a:t>
            </a:r>
            <a:r>
              <a:rPr lang="en-US" dirty="0" smtClean="0"/>
              <a:t>a quick overview</a:t>
            </a:r>
            <a:endParaRPr lang="en-US" dirty="0"/>
          </a:p>
        </p:txBody>
      </p:sp>
    </p:spTree>
    <p:extLst>
      <p:ext uri="{BB962C8B-B14F-4D97-AF65-F5344CB8AC3E}">
        <p14:creationId xmlns:p14="http://schemas.microsoft.com/office/powerpoint/2010/main" val="419888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279" y="627025"/>
            <a:ext cx="9601196" cy="615849"/>
          </a:xfrm>
        </p:spPr>
        <p:txBody>
          <a:bodyPr>
            <a:normAutofit fontScale="90000"/>
          </a:bodyPr>
          <a:lstStyle/>
          <a:p>
            <a:r>
              <a:rPr lang="en-US" dirty="0" smtClean="0"/>
              <a:t>European changes</a:t>
            </a:r>
            <a:endParaRPr lang="en-US" dirty="0"/>
          </a:p>
        </p:txBody>
      </p:sp>
      <p:pic>
        <p:nvPicPr>
          <p:cNvPr id="4" name="uxDyJ_6N-6A"/>
          <p:cNvPicPr>
            <a:picLocks noGrp="1" noRot="1" noChangeAspect="1"/>
          </p:cNvPicPr>
          <p:nvPr>
            <p:ph idx="1"/>
            <a:videoFile r:link="rId1"/>
          </p:nvPr>
        </p:nvPicPr>
        <p:blipFill>
          <a:blip r:embed="rId3"/>
          <a:stretch>
            <a:fillRect/>
          </a:stretch>
        </p:blipFill>
        <p:spPr>
          <a:xfrm>
            <a:off x="1642369" y="1242874"/>
            <a:ext cx="8683840" cy="4884659"/>
          </a:xfrm>
          <a:prstGeom prst="rect">
            <a:avLst/>
          </a:prstGeom>
        </p:spPr>
      </p:pic>
    </p:spTree>
    <p:extLst>
      <p:ext uri="{BB962C8B-B14F-4D97-AF65-F5344CB8AC3E}">
        <p14:creationId xmlns:p14="http://schemas.microsoft.com/office/powerpoint/2010/main" val="172702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844" y="3776715"/>
            <a:ext cx="8158688" cy="715386"/>
          </a:xfrm>
        </p:spPr>
        <p:txBody>
          <a:bodyPr>
            <a:normAutofit fontScale="90000"/>
          </a:bodyPr>
          <a:lstStyle/>
          <a:p>
            <a:r>
              <a:rPr lang="en-US" dirty="0" smtClean="0"/>
              <a:t>History </a:t>
            </a:r>
            <a:endParaRPr lang="en-US" dirty="0"/>
          </a:p>
        </p:txBody>
      </p:sp>
      <p:sp>
        <p:nvSpPr>
          <p:cNvPr id="3" name="Text Placeholder 2"/>
          <p:cNvSpPr>
            <a:spLocks noGrp="1"/>
          </p:cNvSpPr>
          <p:nvPr>
            <p:ph type="body" idx="1"/>
          </p:nvPr>
        </p:nvSpPr>
        <p:spPr>
          <a:xfrm>
            <a:off x="2103844" y="792133"/>
            <a:ext cx="8158690" cy="2865467"/>
          </a:xfrm>
        </p:spPr>
        <p:txBody>
          <a:bodyPr>
            <a:normAutofit/>
          </a:bodyPr>
          <a:lstStyle/>
          <a:p>
            <a:pPr marL="285750" indent="-285750" algn="l">
              <a:spcAft>
                <a:spcPts val="0"/>
              </a:spcAf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Irish Potato famine </a:t>
            </a:r>
            <a:r>
              <a:rPr lang="en-US" sz="1400" dirty="0" smtClean="0">
                <a:latin typeface="Times New Roman" panose="02020603050405020304" pitchFamily="18" charset="0"/>
                <a:cs typeface="Times New Roman" panose="02020603050405020304" pitchFamily="18" charset="0"/>
              </a:rPr>
              <a:t>wiped </a:t>
            </a:r>
            <a:r>
              <a:rPr lang="en-US" sz="1400" dirty="0" smtClean="0">
                <a:latin typeface="Times New Roman" panose="02020603050405020304" pitchFamily="18" charset="0"/>
                <a:cs typeface="Times New Roman" panose="02020603050405020304" pitchFamily="18" charset="0"/>
              </a:rPr>
              <a:t>large Irish populations- Through both death and exodus</a:t>
            </a:r>
          </a:p>
          <a:p>
            <a:pPr marL="742950" lvl="1" indent="-285750">
              <a:spcAft>
                <a:spcPts val="0"/>
              </a:spcAft>
              <a:buFont typeface="Arial" panose="020B0604020202020204" pitchFamily="34" charset="0"/>
              <a:buChar char="•"/>
            </a:pPr>
            <a:r>
              <a:rPr lang="en-US" sz="1400" b="1" dirty="0" smtClean="0">
                <a:solidFill>
                  <a:schemeClr val="tx1"/>
                </a:solidFill>
                <a:latin typeface="Times New Roman" panose="02020603050405020304" pitchFamily="18" charset="0"/>
                <a:cs typeface="Times New Roman" panose="02020603050405020304" pitchFamily="18" charset="0"/>
              </a:rPr>
              <a:t>The Irish economy depended heavily on potatoes, and this blight </a:t>
            </a:r>
            <a:r>
              <a:rPr lang="en-US" sz="1400" b="1" dirty="0" smtClean="0">
                <a:solidFill>
                  <a:schemeClr val="tx1"/>
                </a:solidFill>
                <a:latin typeface="Times New Roman" panose="02020603050405020304" pitchFamily="18" charset="0"/>
                <a:cs typeface="Times New Roman" panose="02020603050405020304" pitchFamily="18" charset="0"/>
              </a:rPr>
              <a:t>wiped </a:t>
            </a:r>
            <a:r>
              <a:rPr lang="en-US" sz="1400" b="1" dirty="0" smtClean="0">
                <a:solidFill>
                  <a:schemeClr val="tx1"/>
                </a:solidFill>
                <a:latin typeface="Times New Roman" panose="02020603050405020304" pitchFamily="18" charset="0"/>
                <a:cs typeface="Times New Roman" panose="02020603050405020304" pitchFamily="18" charset="0"/>
              </a:rPr>
              <a:t>out the potato crop in the 1840’s causing mass famine</a:t>
            </a:r>
          </a:p>
          <a:p>
            <a:pPr marL="742950" lvl="1" indent="-285750">
              <a:spcAft>
                <a:spcPts val="0"/>
              </a:spcAft>
              <a:buFont typeface="Arial" panose="020B0604020202020204" pitchFamily="34" charset="0"/>
              <a:buChar char="•"/>
            </a:pPr>
            <a:r>
              <a:rPr lang="en-US" sz="1400" b="1" dirty="0" smtClean="0">
                <a:solidFill>
                  <a:schemeClr val="tx1"/>
                </a:solidFill>
                <a:latin typeface="Times New Roman" panose="02020603050405020304" pitchFamily="18" charset="0"/>
                <a:cs typeface="Times New Roman" panose="02020603050405020304" pitchFamily="18" charset="0"/>
              </a:rPr>
              <a:t>This had no effect on it’s industrialized neighbors Great Britain </a:t>
            </a:r>
          </a:p>
          <a:p>
            <a:pPr marL="285750" indent="-285750" algn="l">
              <a:spcAft>
                <a:spcPts val="0"/>
              </a:spcAf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Through many wars, and leaders France has remained a power in Europe since all the way back to Charlemagne</a:t>
            </a:r>
          </a:p>
          <a:p>
            <a:pPr marL="742950" lvl="1" indent="-285750">
              <a:spcAft>
                <a:spcPts val="0"/>
              </a:spcAft>
              <a:buFont typeface="Arial" panose="020B0604020202020204" pitchFamily="34" charset="0"/>
              <a:buChar char="•"/>
            </a:pPr>
            <a:r>
              <a:rPr lang="en-US" sz="1400" b="1" dirty="0" smtClean="0">
                <a:solidFill>
                  <a:schemeClr val="tx1"/>
                </a:solidFill>
                <a:latin typeface="Times New Roman" panose="02020603050405020304" pitchFamily="18" charset="0"/>
                <a:cs typeface="Times New Roman" panose="02020603050405020304" pitchFamily="18" charset="0"/>
              </a:rPr>
              <a:t>This has allowed France to maintain a strong sense of national identity over the years</a:t>
            </a:r>
            <a:r>
              <a:rPr lang="en-US" sz="1400" dirty="0" smtClean="0">
                <a:latin typeface="Times New Roman" panose="02020603050405020304" pitchFamily="18" charset="0"/>
                <a:cs typeface="Times New Roman" panose="02020603050405020304" pitchFamily="18" charset="0"/>
              </a:rPr>
              <a:t> </a:t>
            </a:r>
          </a:p>
          <a:p>
            <a:pPr marL="285750" indent="-285750" algn="l">
              <a:spcAft>
                <a:spcPts val="0"/>
              </a:spcAf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Industrial Revolution</a:t>
            </a:r>
          </a:p>
          <a:p>
            <a:pPr marL="742950" lvl="1" indent="-285750">
              <a:spcAft>
                <a:spcPts val="0"/>
              </a:spcAft>
              <a:buFont typeface="Arial" panose="020B0604020202020204" pitchFamily="34" charset="0"/>
              <a:buChar char="•"/>
            </a:pPr>
            <a:r>
              <a:rPr lang="en-US" sz="1400" b="1" dirty="0" smtClean="0">
                <a:solidFill>
                  <a:schemeClr val="tx1"/>
                </a:solidFill>
                <a:latin typeface="Times New Roman" panose="02020603050405020304" pitchFamily="18" charset="0"/>
                <a:cs typeface="Times New Roman" panose="02020603050405020304" pitchFamily="18" charset="0"/>
              </a:rPr>
              <a:t>Started in Europe and made Europe the birthplace of modern industry</a:t>
            </a:r>
          </a:p>
          <a:p>
            <a:pPr marL="742950" lvl="1" indent="-285750">
              <a:spcAft>
                <a:spcPts val="0"/>
              </a:spcAft>
              <a:buFont typeface="Arial" panose="020B0604020202020204" pitchFamily="34" charset="0"/>
              <a:buChar char="•"/>
            </a:pPr>
            <a:r>
              <a:rPr lang="en-US" sz="1400" b="1" dirty="0" smtClean="0">
                <a:solidFill>
                  <a:schemeClr val="tx1"/>
                </a:solidFill>
                <a:latin typeface="Times New Roman" panose="02020603050405020304" pitchFamily="18" charset="0"/>
                <a:cs typeface="Times New Roman" panose="02020603050405020304" pitchFamily="18" charset="0"/>
              </a:rPr>
              <a:t>Europe’s early industrialization was sparked by its abundance of coal and iron ore.</a:t>
            </a:r>
            <a:endParaRPr lang="en-US" sz="1400" b="1" dirty="0">
              <a:solidFill>
                <a:schemeClr val="tx1"/>
              </a:solidFill>
              <a:latin typeface="Times New Roman" panose="02020603050405020304" pitchFamily="18" charset="0"/>
              <a:cs typeface="Times New Roman" panose="02020603050405020304" pitchFamily="18" charset="0"/>
            </a:endParaRPr>
          </a:p>
          <a:p>
            <a:pPr marL="742950" lvl="1" indent="-285750">
              <a:spcAft>
                <a:spcPts val="0"/>
              </a:spcAft>
              <a:buFont typeface="Arial" panose="020B0604020202020204" pitchFamily="34" charset="0"/>
              <a:buChar char="•"/>
            </a:pPr>
            <a:endParaRPr lang="en-US" sz="1400" b="1" dirty="0" smtClean="0">
              <a:solidFill>
                <a:schemeClr val="tx1"/>
              </a:solidFill>
              <a:latin typeface="Times New Roman" panose="02020603050405020304" pitchFamily="18" charset="0"/>
              <a:cs typeface="Times New Roman" panose="02020603050405020304" pitchFamily="18" charset="0"/>
            </a:endParaRPr>
          </a:p>
          <a:p>
            <a:pPr marL="742950" lvl="1" indent="-285750">
              <a:spcAft>
                <a:spcPts val="0"/>
              </a:spcAft>
              <a:buFont typeface="Arial" panose="020B0604020202020204" pitchFamily="34" charset="0"/>
              <a:buChar char="•"/>
            </a:pP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11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03" y="3838859"/>
            <a:ext cx="8158688" cy="706508"/>
          </a:xfrm>
        </p:spPr>
        <p:txBody>
          <a:bodyPr>
            <a:normAutofit fontScale="90000"/>
          </a:bodyPr>
          <a:lstStyle/>
          <a:p>
            <a:r>
              <a:rPr lang="en-US" dirty="0" smtClean="0"/>
              <a:t>History</a:t>
            </a:r>
            <a:endParaRPr lang="en-US" dirty="0"/>
          </a:p>
        </p:txBody>
      </p:sp>
      <p:sp>
        <p:nvSpPr>
          <p:cNvPr id="3" name="Text Placeholder 2"/>
          <p:cNvSpPr>
            <a:spLocks noGrp="1"/>
          </p:cNvSpPr>
          <p:nvPr>
            <p:ph type="body" idx="1"/>
          </p:nvPr>
        </p:nvSpPr>
        <p:spPr>
          <a:xfrm>
            <a:off x="1961801" y="756621"/>
            <a:ext cx="8158690" cy="2918733"/>
          </a:xfrm>
        </p:spPr>
        <p:txBody>
          <a:bodyPr>
            <a:normAutofit fontScale="92500" lnSpcReduction="10000"/>
          </a:bodyPr>
          <a:lstStyle/>
          <a:p>
            <a:pPr marL="285750" indent="-285750" algn="l">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Bosnia-Herzegovina was a nation of conflicting ethnic groups in the late 1900’s</a:t>
            </a:r>
          </a:p>
          <a:p>
            <a:pPr marL="285750" indent="-285750" algn="l">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WWI starts with a bang- the assassination of the Arch Duke Franz Ferdinand</a:t>
            </a:r>
          </a:p>
          <a:p>
            <a:pPr marL="285750" indent="-285750" algn="l">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WWI ends once the U.S. enters the war.</a:t>
            </a:r>
          </a:p>
          <a:p>
            <a:pPr marL="285750" indent="-285750" algn="l">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WWII started due to a comedy of errors</a:t>
            </a:r>
          </a:p>
          <a:p>
            <a:pPr marL="285750" indent="-285750" algn="l">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main causes of WWII</a:t>
            </a:r>
          </a:p>
          <a:p>
            <a:pPr marL="742950" lvl="1" indent="-285750">
              <a:buFont typeface="Arial" panose="020B0604020202020204" pitchFamily="34" charset="0"/>
              <a:buChar char="•"/>
            </a:pPr>
            <a:r>
              <a:rPr lang="en-US" sz="1400" dirty="0" smtClean="0">
                <a:solidFill>
                  <a:schemeClr val="tx1"/>
                </a:solidFill>
                <a:latin typeface="Times New Roman" panose="02020603050405020304" pitchFamily="18" charset="0"/>
                <a:cs typeface="Times New Roman" panose="02020603050405020304" pitchFamily="18" charset="0"/>
              </a:rPr>
              <a:t>1st  - The treaty of Versailles</a:t>
            </a:r>
          </a:p>
          <a:p>
            <a:pPr marL="742950" lvl="1" indent="-285750">
              <a:buFont typeface="Arial" panose="020B0604020202020204" pitchFamily="34" charset="0"/>
              <a:buChar char="•"/>
            </a:pPr>
            <a:r>
              <a:rPr lang="en-US" sz="1400" dirty="0" smtClean="0">
                <a:solidFill>
                  <a:schemeClr val="tx1"/>
                </a:solidFill>
                <a:latin typeface="Times New Roman" panose="02020603050405020304" pitchFamily="18" charset="0"/>
                <a:cs typeface="Times New Roman" panose="02020603050405020304" pitchFamily="18" charset="0"/>
              </a:rPr>
              <a:t>2</a:t>
            </a:r>
            <a:r>
              <a:rPr lang="en-US" sz="1400" baseline="30000" dirty="0" smtClean="0">
                <a:solidFill>
                  <a:schemeClr val="tx1"/>
                </a:solidFill>
                <a:latin typeface="Times New Roman" panose="02020603050405020304" pitchFamily="18" charset="0"/>
                <a:cs typeface="Times New Roman" panose="02020603050405020304" pitchFamily="18" charset="0"/>
              </a:rPr>
              <a:t>nd</a:t>
            </a:r>
            <a:r>
              <a:rPr lang="en-US" sz="1400" dirty="0" smtClean="0">
                <a:solidFill>
                  <a:schemeClr val="tx1"/>
                </a:solidFill>
                <a:latin typeface="Times New Roman" panose="02020603050405020304" pitchFamily="18" charset="0"/>
                <a:cs typeface="Times New Roman" panose="02020603050405020304" pitchFamily="18" charset="0"/>
              </a:rPr>
              <a:t> – A weak Prime Minister of England allowed for Germany to run rough shad with no intention of identifying them as an enemy rather seeking appeasement to achieve peace</a:t>
            </a:r>
          </a:p>
          <a:p>
            <a:pPr marL="742950" lvl="1" indent="-285750">
              <a:buFont typeface="Arial" panose="020B0604020202020204" pitchFamily="34" charset="0"/>
              <a:buChar char="•"/>
            </a:pPr>
            <a:r>
              <a:rPr lang="en-US" sz="1400" dirty="0" smtClean="0">
                <a:solidFill>
                  <a:schemeClr val="tx1"/>
                </a:solidFill>
                <a:latin typeface="Times New Roman" panose="02020603050405020304" pitchFamily="18" charset="0"/>
                <a:cs typeface="Times New Roman" panose="02020603050405020304" pitchFamily="18" charset="0"/>
              </a:rPr>
              <a:t>3</a:t>
            </a:r>
            <a:r>
              <a:rPr lang="en-US" sz="1400" baseline="30000" dirty="0" smtClean="0">
                <a:solidFill>
                  <a:schemeClr val="tx1"/>
                </a:solidFill>
                <a:latin typeface="Times New Roman" panose="02020603050405020304" pitchFamily="18" charset="0"/>
                <a:cs typeface="Times New Roman" panose="02020603050405020304" pitchFamily="18" charset="0"/>
              </a:rPr>
              <a:t>rd</a:t>
            </a:r>
            <a:r>
              <a:rPr lang="en-US" sz="1400" dirty="0" smtClean="0">
                <a:solidFill>
                  <a:schemeClr val="tx1"/>
                </a:solidFill>
                <a:latin typeface="Times New Roman" panose="02020603050405020304" pitchFamily="18" charset="0"/>
                <a:cs typeface="Times New Roman" panose="02020603050405020304" pitchFamily="18" charset="0"/>
              </a:rPr>
              <a:t> – No clear plan to stop Hitler outside of appeasement. Neville Chamberlain refused to acknowledge he could be wrong.</a:t>
            </a:r>
          </a:p>
          <a:p>
            <a:pPr marL="742950" lvl="1" indent="-285750">
              <a:buFont typeface="Arial" panose="020B0604020202020204" pitchFamily="34" charset="0"/>
              <a:buChar char="•"/>
            </a:pPr>
            <a:endParaRPr lang="en-US" sz="1400" dirty="0" smtClean="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911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79328"/>
          </a:xfrm>
        </p:spPr>
        <p:txBody>
          <a:bodyPr anchor="t">
            <a:normAutofit/>
          </a:bodyPr>
          <a:lstStyle/>
          <a:p>
            <a:pPr algn="l"/>
            <a:r>
              <a:rPr lang="en-US" sz="1400" dirty="0" smtClean="0"/>
              <a:t>1.  Neville Chamberlain said after appeasing Hitler for the third time “Finally there is peace in our time.”</a:t>
            </a:r>
            <a:br>
              <a:rPr lang="en-US" sz="1400" dirty="0" smtClean="0"/>
            </a:br>
            <a:r>
              <a:rPr lang="en-US" sz="1400" dirty="0" smtClean="0"/>
              <a:t>2.  Three months later Hitler invaded Poland</a:t>
            </a:r>
            <a:br>
              <a:rPr lang="en-US" sz="1400" dirty="0" smtClean="0"/>
            </a:br>
            <a:r>
              <a:rPr lang="en-US" sz="1400" dirty="0" smtClean="0"/>
              <a:t>3.. Once Hitler invaded Poland WWII was on, and Chamberlain had no idea how to act militarily </a:t>
            </a:r>
            <a:br>
              <a:rPr lang="en-US" sz="1400" dirty="0" smtClean="0"/>
            </a:br>
            <a:r>
              <a:rPr lang="en-US" sz="1400" dirty="0" smtClean="0"/>
              <a:t>4.  People of England elect a conservative by the name of Winston Churchill to fight Hitler</a:t>
            </a:r>
            <a:br>
              <a:rPr lang="en-US" sz="1400" dirty="0" smtClean="0"/>
            </a:br>
            <a:r>
              <a:rPr lang="en-US" sz="1400" dirty="0"/>
              <a:t/>
            </a:r>
            <a:br>
              <a:rPr lang="en-US" sz="1400" dirty="0"/>
            </a:br>
            <a:r>
              <a:rPr lang="en-US" sz="1400" dirty="0" smtClean="0"/>
              <a:t>Winston Churchill										      Adolph Hitler</a:t>
            </a:r>
            <a:endParaRPr lang="en-US"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4045" y="2592974"/>
            <a:ext cx="2097224"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118" y="2459116"/>
            <a:ext cx="4392100" cy="3451733"/>
          </a:xfrm>
          <a:prstGeom prst="rect">
            <a:avLst/>
          </a:prstGeom>
        </p:spPr>
      </p:pic>
    </p:spTree>
    <p:extLst>
      <p:ext uri="{BB962C8B-B14F-4D97-AF65-F5344CB8AC3E}">
        <p14:creationId xmlns:p14="http://schemas.microsoft.com/office/powerpoint/2010/main" val="395454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47" y="982132"/>
            <a:ext cx="10715347" cy="1379328"/>
          </a:xfrm>
        </p:spPr>
        <p:txBody>
          <a:bodyPr anchor="t">
            <a:normAutofit/>
          </a:bodyPr>
          <a:lstStyle/>
          <a:p>
            <a:pPr algn="l"/>
            <a:r>
              <a:rPr lang="en-US" sz="1400" dirty="0" smtClean="0"/>
              <a:t>1.  Churchill is credited with keeping England going by winning several key battles, though he lost many more than he won from 1939-1940. He did </a:t>
            </a:r>
            <a:br>
              <a:rPr lang="en-US" sz="1400" dirty="0" smtClean="0"/>
            </a:br>
            <a:r>
              <a:rPr lang="en-US" sz="1400" dirty="0" smtClean="0"/>
              <a:t>      listen to many of his generals which saved him in both Operation Sea Lions – German land invasion attempts on England.</a:t>
            </a:r>
            <a:br>
              <a:rPr lang="en-US" sz="1400" dirty="0" smtClean="0"/>
            </a:br>
            <a:r>
              <a:rPr lang="en-US" sz="1400" dirty="0" smtClean="0"/>
              <a:t>2.  Hitler's big three mistakes, that cost him the war. 1. Sending out the Bismarck without a fleet. 2. Stopped bombing England’s airfields. 3. Attacked</a:t>
            </a:r>
            <a:br>
              <a:rPr lang="en-US" sz="1400" dirty="0" smtClean="0"/>
            </a:br>
            <a:r>
              <a:rPr lang="en-US" sz="1400" dirty="0"/>
              <a:t> </a:t>
            </a:r>
            <a:r>
              <a:rPr lang="en-US" sz="1400" dirty="0" smtClean="0"/>
              <a:t>    Russia, causing a war on two fronts.   </a:t>
            </a:r>
            <a:br>
              <a:rPr lang="en-US" sz="1400" dirty="0" smtClean="0"/>
            </a:br>
            <a:r>
              <a:rPr lang="en-US" sz="1400" dirty="0" smtClean="0"/>
              <a:t>3.  After WWII ended Europe moved toward unity to rebuild their economics. </a:t>
            </a:r>
            <a:endParaRPr lang="en-US" sz="1400" dirty="0"/>
          </a:p>
        </p:txBody>
      </p:sp>
      <p:pic>
        <p:nvPicPr>
          <p:cNvPr id="4" name="CO_rXfrBujw"/>
          <p:cNvPicPr>
            <a:picLocks noGrp="1" noRot="1" noChangeAspect="1"/>
          </p:cNvPicPr>
          <p:nvPr>
            <p:ph idx="1"/>
            <a:videoFile r:link="rId1"/>
          </p:nvPr>
        </p:nvPicPr>
        <p:blipFill>
          <a:blip r:embed="rId3"/>
          <a:stretch>
            <a:fillRect/>
          </a:stretch>
        </p:blipFill>
        <p:spPr>
          <a:xfrm>
            <a:off x="2636668" y="2361460"/>
            <a:ext cx="6704121" cy="3771068"/>
          </a:xfrm>
          <a:prstGeom prst="rect">
            <a:avLst/>
          </a:prstGeom>
        </p:spPr>
      </p:pic>
    </p:spTree>
    <p:extLst>
      <p:ext uri="{BB962C8B-B14F-4D97-AF65-F5344CB8AC3E}">
        <p14:creationId xmlns:p14="http://schemas.microsoft.com/office/powerpoint/2010/main" val="3750377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228</TotalTime>
  <Words>272</Words>
  <Application>Microsoft Office PowerPoint</Application>
  <PresentationFormat>Custom</PresentationFormat>
  <Paragraphs>23</Paragraphs>
  <Slides>6</Slides>
  <Notes>0</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Europe</vt:lpstr>
      <vt:lpstr>European changes</vt:lpstr>
      <vt:lpstr>History </vt:lpstr>
      <vt:lpstr>History</vt:lpstr>
      <vt:lpstr>1.  Neville Chamberlain said after appeasing Hitler for the third time “Finally there is peace in our time.” 2.  Three months later Hitler invaded Poland 3.. Once Hitler invaded Poland WWII was on, and Chamberlain had no idea how to act militarily  4.  People of England elect a conservative by the name of Winston Churchill to fight Hitler  Winston Churchill                Adolph Hitler</vt:lpstr>
      <vt:lpstr>1.  Churchill is credited with keeping England going by winning several key battles, though he lost many more than he won from 1939-1940. He did        listen to many of his generals which saved him in both Operation Sea Lions – German land invasion attempts on England. 2.  Hitler's big three mistakes, that cost him the war. 1. Sending out the Bismarck without a fleet. 2. Stopped bombing England’s airfields. 3. Attacked      Russia, causing a war on two fronts.    3.  After WWII ended Europe moved toward unity to rebuild their economics.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dc:title>
  <dc:creator>Microsoft account</dc:creator>
  <cp:lastModifiedBy>Anthony Manna</cp:lastModifiedBy>
  <cp:revision>8</cp:revision>
  <dcterms:created xsi:type="dcterms:W3CDTF">2015-11-30T01:41:15Z</dcterms:created>
  <dcterms:modified xsi:type="dcterms:W3CDTF">2015-11-30T15:28:40Z</dcterms:modified>
</cp:coreProperties>
</file>