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2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0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1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4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8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6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6583-3D33-4DA8-94BE-3138BA99300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5199-CDC4-40B2-B4A4-E03C993B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4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Russian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last bit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I. U.S.S.R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1"/>
            <a:ext cx="7772400" cy="4178300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Union of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Soviet Socialist Republic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 a Socialist form of government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runs the debt so high the economic system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totally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collapses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handful of elitist  run the country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media control of everything related to the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II. Who Runs the show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1"/>
            <a:ext cx="7772400" cy="4254500"/>
          </a:xfrm>
        </p:spPr>
        <p:txBody>
          <a:bodyPr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small group of like minded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were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intelligent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intelligent elite were called Intelligentsia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ran all aspects of the Russian Economy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III. The Arts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1"/>
            <a:ext cx="7772400" cy="4254500"/>
          </a:xfrm>
        </p:spPr>
        <p:txBody>
          <a:bodyPr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Russian leaders shut down the arts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Propaganda and the arts that favored the U.S.S.R. was allowed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a Socialist Realism – only producing Socialist art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extended to all the arts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U.S. and other countries responded in force and through propaganda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 a Soviet Repression – Producing non-Soviet art in their countries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Red Scare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Red Scare helped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Russia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fear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Final Russian Notes</vt:lpstr>
      <vt:lpstr>I. U.S.S.R</vt:lpstr>
      <vt:lpstr>II. Who Runs the show</vt:lpstr>
      <vt:lpstr>III. The 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Russian Notes</dc:title>
  <dc:creator>Anthony Manna</dc:creator>
  <cp:lastModifiedBy>Anthony Manna</cp:lastModifiedBy>
  <cp:revision>5</cp:revision>
  <dcterms:created xsi:type="dcterms:W3CDTF">2015-10-16T13:46:07Z</dcterms:created>
  <dcterms:modified xsi:type="dcterms:W3CDTF">2015-10-16T15:23:52Z</dcterms:modified>
</cp:coreProperties>
</file>