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863C-345A-4201-8175-B1CBDD32B6D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4BC14B-179C-4F66-9B5E-C04267B8E9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863C-345A-4201-8175-B1CBDD32B6D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C14B-179C-4F66-9B5E-C04267B8E9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4BC14B-179C-4F66-9B5E-C04267B8E9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863C-345A-4201-8175-B1CBDD32B6D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863C-345A-4201-8175-B1CBDD32B6D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4BC14B-179C-4F66-9B5E-C04267B8E9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863C-345A-4201-8175-B1CBDD32B6D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4BC14B-179C-4F66-9B5E-C04267B8E9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AD3863C-345A-4201-8175-B1CBDD32B6D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C14B-179C-4F66-9B5E-C04267B8E9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863C-345A-4201-8175-B1CBDD32B6D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4BC14B-179C-4F66-9B5E-C04267B8E9D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863C-345A-4201-8175-B1CBDD32B6D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4BC14B-179C-4F66-9B5E-C04267B8E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863C-345A-4201-8175-B1CBDD32B6D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4BC14B-179C-4F66-9B5E-C04267B8E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4BC14B-179C-4F66-9B5E-C04267B8E9D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863C-345A-4201-8175-B1CBDD32B6D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4BC14B-179C-4F66-9B5E-C04267B8E9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AD3863C-345A-4201-8175-B1CBDD32B6D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AD3863C-345A-4201-8175-B1CBDD32B6D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4BC14B-179C-4F66-9B5E-C04267B8E9D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Climates and the Dust Bowl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 American GEO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458200" cy="3657600"/>
          </a:xfrm>
        </p:spPr>
        <p:txBody>
          <a:bodyPr/>
          <a:lstStyle/>
          <a:p>
            <a:pPr marL="400050" indent="-400050" algn="l">
              <a:buAutoNum type="romanUcPeriod"/>
            </a:pPr>
            <a:r>
              <a:rPr lang="en-US" u="sng" dirty="0" smtClean="0"/>
              <a:t>Climate </a:t>
            </a:r>
          </a:p>
          <a:p>
            <a:pPr algn="l"/>
            <a:r>
              <a:rPr lang="en-US" sz="1200" b="0" dirty="0" smtClean="0"/>
              <a:t>       </a:t>
            </a:r>
            <a:r>
              <a:rPr lang="en-US" sz="1400" b="0" dirty="0" smtClean="0"/>
              <a:t>A. Canada</a:t>
            </a:r>
          </a:p>
          <a:p>
            <a:pPr algn="l"/>
            <a:r>
              <a:rPr lang="en-US" sz="1400" b="0" dirty="0"/>
              <a:t>	</a:t>
            </a:r>
            <a:r>
              <a:rPr lang="en-US" sz="1400" b="0" dirty="0" smtClean="0"/>
              <a:t>1. Cold – Desert</a:t>
            </a:r>
          </a:p>
          <a:p>
            <a:pPr algn="l"/>
            <a:r>
              <a:rPr lang="en-US" sz="1400" b="0" dirty="0"/>
              <a:t>	</a:t>
            </a:r>
            <a:r>
              <a:rPr lang="en-US" sz="1400" b="0" dirty="0" smtClean="0"/>
              <a:t>2. Light Summer cool temps range from 70-85 degrees</a:t>
            </a:r>
          </a:p>
          <a:p>
            <a:pPr algn="l"/>
            <a:endParaRPr lang="en-US" sz="1400" b="0" dirty="0"/>
          </a:p>
          <a:p>
            <a:pPr algn="l"/>
            <a:r>
              <a:rPr lang="en-US" sz="1400" b="0" dirty="0"/>
              <a:t> </a:t>
            </a:r>
            <a:r>
              <a:rPr lang="en-US" sz="1400" b="0" dirty="0" smtClean="0"/>
              <a:t>      B. United States</a:t>
            </a:r>
          </a:p>
          <a:p>
            <a:pPr algn="l"/>
            <a:r>
              <a:rPr lang="en-US" sz="1400" b="0" dirty="0"/>
              <a:t>	</a:t>
            </a:r>
            <a:r>
              <a:rPr lang="en-US" sz="1400" b="0" dirty="0" smtClean="0"/>
              <a:t>1. N.E. – Cold Wet/Humid Wet #23 </a:t>
            </a:r>
          </a:p>
          <a:p>
            <a:pPr algn="l"/>
            <a:r>
              <a:rPr lang="en-US" sz="1400" b="0" dirty="0"/>
              <a:t>	</a:t>
            </a:r>
            <a:r>
              <a:rPr lang="en-US" sz="1400" b="0" dirty="0" smtClean="0"/>
              <a:t>2. S.E. – Cold Wet/Humid Wet </a:t>
            </a:r>
          </a:p>
          <a:p>
            <a:pPr algn="l"/>
            <a:r>
              <a:rPr lang="en-US" sz="1400" b="0" dirty="0"/>
              <a:t>	</a:t>
            </a:r>
            <a:r>
              <a:rPr lang="en-US" sz="1400" b="0" dirty="0" smtClean="0"/>
              <a:t>3. M.W. – Cold Cold/Warm Wet</a:t>
            </a:r>
          </a:p>
          <a:p>
            <a:pPr algn="l"/>
            <a:r>
              <a:rPr lang="en-US" sz="1400" b="0" dirty="0"/>
              <a:t>	</a:t>
            </a:r>
            <a:r>
              <a:rPr lang="en-US" sz="1400" b="0" dirty="0" smtClean="0"/>
              <a:t>4. S.W. – Cold Dry/Hot Dry</a:t>
            </a:r>
          </a:p>
          <a:p>
            <a:pPr algn="l"/>
            <a:r>
              <a:rPr lang="en-US" sz="1400" b="0" dirty="0"/>
              <a:t>	</a:t>
            </a:r>
            <a:r>
              <a:rPr lang="en-US" sz="1400" b="0" dirty="0" smtClean="0"/>
              <a:t>5. N.W. – Very similar to Canada/ Similar to Canada </a:t>
            </a:r>
          </a:p>
          <a:p>
            <a:pPr algn="l"/>
            <a:r>
              <a:rPr lang="en-US" sz="1400" b="0" dirty="0"/>
              <a:t>	</a:t>
            </a:r>
            <a:r>
              <a:rPr lang="en-US" sz="1400" b="0" dirty="0" smtClean="0"/>
              <a:t>6. P.C. – Cold wet/Dry Wet cooler overall in the summer</a:t>
            </a:r>
            <a:endParaRPr lang="en-US" sz="1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America GEO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6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Dust Bowl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C. Dust Bowl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  1. Constant planting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   2. Unseasonably windy removed the top soil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  3. Dry season caused the destruction known as the Dust Bowl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  4.  All of these factors led to the dust bowl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685800"/>
            <a:ext cx="6071630" cy="3824287"/>
          </a:xfrm>
        </p:spPr>
      </p:pic>
    </p:spTree>
    <p:extLst>
      <p:ext uri="{BB962C8B-B14F-4D97-AF65-F5344CB8AC3E}">
        <p14:creationId xmlns:p14="http://schemas.microsoft.com/office/powerpoint/2010/main" val="105833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Dust Bowl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Dust Bowl effects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78652"/>
            <a:ext cx="3111500" cy="404337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846" y="2590800"/>
            <a:ext cx="4241354" cy="3657600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Pictures of the Dust Bowl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</TotalTime>
  <Words>71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North American GEO</vt:lpstr>
      <vt:lpstr>North America GEO</vt:lpstr>
      <vt:lpstr>Dust Bowl</vt:lpstr>
      <vt:lpstr>Pictures of the Dust Bowl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American GEO</dc:title>
  <dc:creator>Anthony Manna</dc:creator>
  <cp:lastModifiedBy>Anthony Manna</cp:lastModifiedBy>
  <cp:revision>3</cp:revision>
  <dcterms:created xsi:type="dcterms:W3CDTF">2015-11-04T15:27:21Z</dcterms:created>
  <dcterms:modified xsi:type="dcterms:W3CDTF">2015-11-04T15:54:19Z</dcterms:modified>
</cp:coreProperties>
</file>