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50"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7F8A551-F58A-41A7-901E-783480CED815}" type="datetimeFigureOut">
              <a:rPr lang="en-US" smtClean="0"/>
              <a:t>8/2/2016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90AF2BD-711D-4136-8F1D-B7C34232BA99}" type="slidenum">
              <a:rPr lang="en-US" smtClean="0"/>
              <a:t>‹#›</a:t>
            </a:fld>
            <a:endParaRPr lang="en-US"/>
          </a:p>
        </p:txBody>
      </p:sp>
    </p:spTree>
    <p:extLst>
      <p:ext uri="{BB962C8B-B14F-4D97-AF65-F5344CB8AC3E}">
        <p14:creationId xmlns:p14="http://schemas.microsoft.com/office/powerpoint/2010/main" val="897344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DC05AE0A-2E38-4939-BBAF-0421C20F9740}" type="datetimeFigureOut">
              <a:rPr lang="en-US" smtClean="0"/>
              <a:t>8/2/2016</a:t>
            </a:fld>
            <a:endParaRPr lang="en-US"/>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BEAACE52-3520-479D-BDEC-51BAFF183777}" type="slidenum">
              <a:rPr lang="en-US" smtClean="0"/>
              <a:t>‹#›</a:t>
            </a:fld>
            <a:endParaRPr lang="en-US"/>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05AE0A-2E38-4939-BBAF-0421C20F9740}"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ACE52-3520-479D-BDEC-51BAFF183777}"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05AE0A-2E38-4939-BBAF-0421C20F9740}"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BEAACE52-3520-479D-BDEC-51BAFF18377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DC05AE0A-2E38-4939-BBAF-0421C20F9740}" type="datetimeFigureOut">
              <a:rPr lang="en-US" smtClean="0"/>
              <a:t>8/2/2016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EAACE52-3520-479D-BDEC-51BAFF183777}" type="slidenum">
              <a:rPr lang="en-US" smtClean="0"/>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DC05AE0A-2E38-4939-BBAF-0421C20F9740}" type="datetimeFigureOut">
              <a:rPr lang="en-US" smtClean="0"/>
              <a:t>8/2/2016</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BEAACE52-3520-479D-BDEC-51BAFF183777}" type="slidenum">
              <a:rPr lang="en-US" smtClean="0"/>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C05AE0A-2E38-4939-BBAF-0421C20F9740}"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ACE52-3520-479D-BDEC-51BAFF183777}"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DC05AE0A-2E38-4939-BBAF-0421C20F9740}" type="datetimeFigureOut">
              <a:rPr lang="en-US" smtClean="0"/>
              <a:t>8/2/2016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EAACE52-3520-479D-BDEC-51BAFF183777}" type="slidenum">
              <a:rPr lang="en-US" smtClean="0"/>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C05AE0A-2E38-4939-BBAF-0421C20F9740}" type="datetimeFigureOut">
              <a:rPr lang="en-US" smtClean="0"/>
              <a:t>8/2/2016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EAACE52-3520-479D-BDEC-51BAFF183777}" type="slidenum">
              <a:rPr lang="en-US" smtClean="0"/>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DC05AE0A-2E38-4939-BBAF-0421C20F9740}" type="datetimeFigureOut">
              <a:rPr lang="en-US" smtClean="0"/>
              <a:t>8/2/2016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EAACE52-3520-479D-BDEC-51BAFF183777}"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5AE0A-2E38-4939-BBAF-0421C20F9740}"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BEAACE52-3520-479D-BDEC-51BAFF183777}" type="slidenum">
              <a:rPr lang="en-US" smtClean="0"/>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05AE0A-2E38-4939-BBAF-0421C20F9740}" type="datetimeFigureOut">
              <a:rPr lang="en-US" smtClean="0"/>
              <a:t>8/2/2016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EAACE52-3520-479D-BDEC-51BAFF183777}" type="slidenum">
              <a:rPr lang="en-US" smtClean="0"/>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DC05AE0A-2E38-4939-BBAF-0421C20F9740}" type="datetimeFigureOut">
              <a:rPr lang="en-US" smtClean="0"/>
              <a:t>8/2/2016</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BEAACE52-3520-479D-BDEC-51BAFF18377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l" defTabSz="914400" rtl="0"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l" defTabSz="914400" rtl="0"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l" defTabSz="914400" rtl="0"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l" defTabSz="914400" rtl="0"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l" defTabSz="914400" rtl="0"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smtClean="0"/>
              <a:t>A </a:t>
            </a:r>
            <a:r>
              <a:rPr lang="en-US" dirty="0" smtClean="0"/>
              <a:t>lesson in contradictions</a:t>
            </a:r>
            <a:endParaRPr lang="en-US" dirty="0"/>
          </a:p>
        </p:txBody>
      </p:sp>
      <p:sp>
        <p:nvSpPr>
          <p:cNvPr id="2" name="Title 1"/>
          <p:cNvSpPr>
            <a:spLocks noGrp="1"/>
          </p:cNvSpPr>
          <p:nvPr>
            <p:ph type="title"/>
          </p:nvPr>
        </p:nvSpPr>
        <p:spPr/>
        <p:txBody>
          <a:bodyPr/>
          <a:lstStyle/>
          <a:p>
            <a:pPr algn="ctr"/>
            <a:r>
              <a:rPr lang="en-US" dirty="0" smtClean="0"/>
              <a:t>Factors affecting climate &amp; World Climate</a:t>
            </a:r>
            <a:endParaRPr lang="en-US" dirty="0"/>
          </a:p>
        </p:txBody>
      </p:sp>
    </p:spTree>
    <p:extLst>
      <p:ext uri="{BB962C8B-B14F-4D97-AF65-F5344CB8AC3E}">
        <p14:creationId xmlns:p14="http://schemas.microsoft.com/office/powerpoint/2010/main" val="39217446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Climate change…..err I mean Global Warming…….err I mean Global freezing……whatever lets discuss. </a:t>
            </a:r>
            <a:endParaRPr lang="en-US" dirty="0"/>
          </a:p>
        </p:txBody>
      </p:sp>
      <p:sp>
        <p:nvSpPr>
          <p:cNvPr id="3" name="Title 2"/>
          <p:cNvSpPr>
            <a:spLocks noGrp="1"/>
          </p:cNvSpPr>
          <p:nvPr>
            <p:ph type="title"/>
          </p:nvPr>
        </p:nvSpPr>
        <p:spPr/>
        <p:txBody>
          <a:bodyPr/>
          <a:lstStyle/>
          <a:p>
            <a:r>
              <a:rPr lang="en-US" dirty="0" smtClean="0"/>
              <a:t>World Climate Patterns</a:t>
            </a:r>
            <a:endParaRPr lang="en-US" dirty="0"/>
          </a:p>
        </p:txBody>
      </p:sp>
    </p:spTree>
    <p:extLst>
      <p:ext uri="{BB962C8B-B14F-4D97-AF65-F5344CB8AC3E}">
        <p14:creationId xmlns:p14="http://schemas.microsoft.com/office/powerpoint/2010/main" val="2079066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164870"/>
            <a:ext cx="8839200" cy="6550256"/>
          </a:xfrm>
          <a:prstGeom prst="rect">
            <a:avLst/>
          </a:prstGeom>
        </p:spPr>
      </p:pic>
    </p:spTree>
    <p:extLst>
      <p:ext uri="{BB962C8B-B14F-4D97-AF65-F5344CB8AC3E}">
        <p14:creationId xmlns:p14="http://schemas.microsoft.com/office/powerpoint/2010/main" val="28842536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L.E.C. – Latitude, Elevation, and Climate</a:t>
            </a:r>
          </a:p>
          <a:p>
            <a:pPr lvl="1"/>
            <a:r>
              <a:rPr lang="en-US" dirty="0" smtClean="0"/>
              <a:t>Latitudes have three levels. </a:t>
            </a:r>
          </a:p>
          <a:p>
            <a:pPr lvl="2"/>
            <a:r>
              <a:rPr lang="en-US" dirty="0" smtClean="0"/>
              <a:t>Low which is between 30 degrees South and 30 degrees North. Low receives direct sun ray’s year round. Includes Equator, Tropic of Cancer, and Capricorn</a:t>
            </a:r>
          </a:p>
          <a:p>
            <a:pPr lvl="1"/>
            <a:r>
              <a:rPr lang="en-US" dirty="0" smtClean="0"/>
              <a:t>High which ranges from 60 degrees North to 90 degrees North, and 60 degrees South to 90 degrees South located on the poles</a:t>
            </a:r>
          </a:p>
          <a:p>
            <a:pPr lvl="1"/>
            <a:r>
              <a:rPr lang="en-US" dirty="0" err="1" smtClean="0"/>
              <a:t>Midlatitudes</a:t>
            </a:r>
            <a:r>
              <a:rPr lang="en-US" dirty="0" smtClean="0"/>
              <a:t> are the most variable weather patterns on Earth. Ranges from 60 degrees North and 60 degrees North in the Northern Hem, and between 30 degrees South, and 60 degrees South in the Southern Hem.</a:t>
            </a:r>
          </a:p>
          <a:p>
            <a:r>
              <a:rPr lang="en-US" dirty="0" smtClean="0"/>
              <a:t>Elevation – influences climate in every direction and at all latitudes.</a:t>
            </a:r>
          </a:p>
          <a:p>
            <a:pPr marL="640080" lvl="2" indent="0">
              <a:buNone/>
            </a:pPr>
            <a:endParaRPr lang="en-US" dirty="0"/>
          </a:p>
        </p:txBody>
      </p:sp>
      <p:sp>
        <p:nvSpPr>
          <p:cNvPr id="3" name="Title 2"/>
          <p:cNvSpPr>
            <a:spLocks noGrp="1"/>
          </p:cNvSpPr>
          <p:nvPr>
            <p:ph type="title"/>
          </p:nvPr>
        </p:nvSpPr>
        <p:spPr/>
        <p:txBody>
          <a:bodyPr/>
          <a:lstStyle/>
          <a:p>
            <a:r>
              <a:rPr lang="en-US" dirty="0" smtClean="0"/>
              <a:t>Factors affecting climate</a:t>
            </a:r>
            <a:endParaRPr lang="en-US" dirty="0"/>
          </a:p>
        </p:txBody>
      </p:sp>
    </p:spTree>
    <p:extLst>
      <p:ext uri="{BB962C8B-B14F-4D97-AF65-F5344CB8AC3E}">
        <p14:creationId xmlns:p14="http://schemas.microsoft.com/office/powerpoint/2010/main" val="3012450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Wind Patterns, two types we will look at in particular</a:t>
            </a:r>
          </a:p>
          <a:p>
            <a:pPr lvl="1"/>
            <a:r>
              <a:rPr lang="en-US" dirty="0" smtClean="0"/>
              <a:t>Prevailing Winds – a very consistent wind pattern. These are normal patterns people can rely on.</a:t>
            </a:r>
          </a:p>
          <a:p>
            <a:pPr lvl="1"/>
            <a:r>
              <a:rPr lang="en-US" dirty="0" smtClean="0"/>
              <a:t>Coriolis – Changes the prevailing winds to blow diagonally rather than their normal North, South, East, and Western directions.</a:t>
            </a:r>
          </a:p>
          <a:p>
            <a:pPr marL="365760" lvl="1" indent="0">
              <a:buNone/>
            </a:pPr>
            <a:endParaRPr lang="en-US" dirty="0"/>
          </a:p>
        </p:txBody>
      </p:sp>
      <p:sp>
        <p:nvSpPr>
          <p:cNvPr id="3" name="Title 2"/>
          <p:cNvSpPr>
            <a:spLocks noGrp="1"/>
          </p:cNvSpPr>
          <p:nvPr>
            <p:ph type="title"/>
          </p:nvPr>
        </p:nvSpPr>
        <p:spPr/>
        <p:txBody>
          <a:bodyPr/>
          <a:lstStyle/>
          <a:p>
            <a:r>
              <a:rPr lang="en-US" dirty="0" smtClean="0"/>
              <a:t>Factors affecting Climate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296013"/>
            <a:ext cx="8839199" cy="3409587"/>
          </a:xfrm>
          <a:prstGeom prst="rect">
            <a:avLst/>
          </a:prstGeom>
        </p:spPr>
      </p:pic>
    </p:spTree>
    <p:extLst>
      <p:ext uri="{BB962C8B-B14F-4D97-AF65-F5344CB8AC3E}">
        <p14:creationId xmlns:p14="http://schemas.microsoft.com/office/powerpoint/2010/main" val="26367894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Horse Latitudes</a:t>
            </a:r>
          </a:p>
          <a:p>
            <a:pPr lvl="1"/>
            <a:r>
              <a:rPr lang="en-US" dirty="0" smtClean="0"/>
              <a:t>The area  where it is generally windless is known as the doldrums</a:t>
            </a:r>
          </a:p>
          <a:p>
            <a:r>
              <a:rPr lang="en-US" dirty="0" smtClean="0"/>
              <a:t>Ocean currents – Like in finding Nemo, there are jet Strems in the water that go long distances. This is called the ocean’s current.</a:t>
            </a:r>
            <a:endParaRPr lang="en-US" dirty="0"/>
          </a:p>
        </p:txBody>
      </p:sp>
      <p:sp>
        <p:nvSpPr>
          <p:cNvPr id="3" name="Title 2"/>
          <p:cNvSpPr>
            <a:spLocks noGrp="1"/>
          </p:cNvSpPr>
          <p:nvPr>
            <p:ph type="title"/>
          </p:nvPr>
        </p:nvSpPr>
        <p:spPr/>
        <p:txBody>
          <a:bodyPr/>
          <a:lstStyle/>
          <a:p>
            <a:r>
              <a:rPr lang="en-US" dirty="0" smtClean="0"/>
              <a:t>Factors affecting Climate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3352800"/>
            <a:ext cx="8839200" cy="3317726"/>
          </a:xfrm>
          <a:prstGeom prst="rect">
            <a:avLst/>
          </a:prstGeom>
        </p:spPr>
      </p:pic>
    </p:spTree>
    <p:extLst>
      <p:ext uri="{BB962C8B-B14F-4D97-AF65-F5344CB8AC3E}">
        <p14:creationId xmlns:p14="http://schemas.microsoft.com/office/powerpoint/2010/main" val="24974546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914400" y="1676400"/>
            <a:ext cx="7410450" cy="5029387"/>
          </a:xfrm>
        </p:spPr>
      </p:pic>
      <p:sp>
        <p:nvSpPr>
          <p:cNvPr id="3" name="Title 2"/>
          <p:cNvSpPr>
            <a:spLocks noGrp="1"/>
          </p:cNvSpPr>
          <p:nvPr>
            <p:ph type="title"/>
          </p:nvPr>
        </p:nvSpPr>
        <p:spPr/>
        <p:txBody>
          <a:bodyPr/>
          <a:lstStyle/>
          <a:p>
            <a:r>
              <a:rPr lang="en-US" dirty="0" smtClean="0"/>
              <a:t>Factors affecting the climate</a:t>
            </a:r>
            <a:endParaRPr lang="en-US" dirty="0"/>
          </a:p>
        </p:txBody>
      </p:sp>
    </p:spTree>
    <p:extLst>
      <p:ext uri="{BB962C8B-B14F-4D97-AF65-F5344CB8AC3E}">
        <p14:creationId xmlns:p14="http://schemas.microsoft.com/office/powerpoint/2010/main" val="35317725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Landforms and climate – landforms also affect the climate. Three key terms to know in this regard. </a:t>
            </a:r>
          </a:p>
          <a:p>
            <a:pPr lvl="1"/>
            <a:r>
              <a:rPr lang="en-US" dirty="0" smtClean="0"/>
              <a:t>Windward Side – Simply put this is the side of the mountain facing the winds</a:t>
            </a:r>
          </a:p>
          <a:p>
            <a:pPr lvl="1"/>
            <a:r>
              <a:rPr lang="en-US" dirty="0" smtClean="0"/>
              <a:t>Leeward Side – The opposite side of the mountain. Tends to be hot, dry, and has little perception.</a:t>
            </a:r>
          </a:p>
          <a:p>
            <a:pPr lvl="1"/>
            <a:r>
              <a:rPr lang="en-US" dirty="0" smtClean="0"/>
              <a:t>Rain Shadow Affect – This is the result of being on the leeward side, it is very hot, dry, and produces little to no moisture. </a:t>
            </a:r>
          </a:p>
          <a:p>
            <a:pPr lvl="1"/>
            <a:endParaRPr lang="en-US" dirty="0"/>
          </a:p>
        </p:txBody>
      </p:sp>
      <p:sp>
        <p:nvSpPr>
          <p:cNvPr id="3" name="Title 2"/>
          <p:cNvSpPr>
            <a:spLocks noGrp="1"/>
          </p:cNvSpPr>
          <p:nvPr>
            <p:ph type="title"/>
          </p:nvPr>
        </p:nvSpPr>
        <p:spPr/>
        <p:txBody>
          <a:bodyPr/>
          <a:lstStyle/>
          <a:p>
            <a:r>
              <a:rPr lang="en-US" dirty="0" smtClean="0"/>
              <a:t>Factors affecting the climate</a:t>
            </a:r>
            <a:endParaRPr lang="en-US" dirty="0"/>
          </a:p>
        </p:txBody>
      </p:sp>
    </p:spTree>
    <p:extLst>
      <p:ext uri="{BB962C8B-B14F-4D97-AF65-F5344CB8AC3E}">
        <p14:creationId xmlns:p14="http://schemas.microsoft.com/office/powerpoint/2010/main" val="117703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The Rain Shadow affect</a:t>
            </a:r>
            <a:endParaRPr lang="en-US" dirty="0"/>
          </a:p>
        </p:txBody>
      </p:sp>
      <p:sp>
        <p:nvSpPr>
          <p:cNvPr id="3" name="Title 2"/>
          <p:cNvSpPr>
            <a:spLocks noGrp="1"/>
          </p:cNvSpPr>
          <p:nvPr>
            <p:ph type="title"/>
          </p:nvPr>
        </p:nvSpPr>
        <p:spPr/>
        <p:txBody>
          <a:bodyPr/>
          <a:lstStyle/>
          <a:p>
            <a:r>
              <a:rPr lang="en-US" dirty="0" smtClean="0"/>
              <a:t>Factors Affecting climate</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52400" y="2133600"/>
            <a:ext cx="8839200" cy="4572000"/>
          </a:xfrm>
          <a:prstGeom prst="rect">
            <a:avLst/>
          </a:prstGeom>
        </p:spPr>
      </p:pic>
    </p:spTree>
    <p:extLst>
      <p:ext uri="{BB962C8B-B14F-4D97-AF65-F5344CB8AC3E}">
        <p14:creationId xmlns:p14="http://schemas.microsoft.com/office/powerpoint/2010/main" val="835397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0999" y="1719070"/>
            <a:ext cx="8407893" cy="4986530"/>
          </a:xfrm>
        </p:spPr>
        <p:txBody>
          <a:bodyPr/>
          <a:lstStyle/>
          <a:p>
            <a:r>
              <a:rPr lang="en-US" dirty="0" smtClean="0"/>
              <a:t>Climate regions – Several types to mention here</a:t>
            </a:r>
          </a:p>
          <a:p>
            <a:pPr lvl="1"/>
            <a:r>
              <a:rPr lang="en-US" dirty="0" smtClean="0"/>
              <a:t>Tropical Climate – known as the tropics has two types that are most common. </a:t>
            </a:r>
          </a:p>
          <a:p>
            <a:pPr lvl="2"/>
            <a:r>
              <a:rPr lang="en-US" dirty="0" smtClean="0"/>
              <a:t>The Tropic Wet – which produces 80 in of rain a year</a:t>
            </a:r>
          </a:p>
          <a:p>
            <a:pPr lvl="2"/>
            <a:r>
              <a:rPr lang="en-US" dirty="0" smtClean="0"/>
              <a:t>The Tropic Dry – These tend to have dry winters, and wet summers. </a:t>
            </a:r>
          </a:p>
          <a:p>
            <a:pPr lvl="1"/>
            <a:r>
              <a:rPr lang="en-US" dirty="0" smtClean="0"/>
              <a:t>Dry Climates – This also has two types</a:t>
            </a:r>
          </a:p>
          <a:p>
            <a:pPr lvl="2"/>
            <a:r>
              <a:rPr lang="en-US" dirty="0" smtClean="0"/>
              <a:t>Desert – can include ice deserts. It simply means little to no perception occurs here.</a:t>
            </a:r>
          </a:p>
          <a:p>
            <a:pPr lvl="2"/>
            <a:r>
              <a:rPr lang="en-US" dirty="0" smtClean="0"/>
              <a:t>Steppe – like deserts these occur in low latitudes, and </a:t>
            </a:r>
            <a:r>
              <a:rPr lang="en-US" dirty="0" err="1" smtClean="0"/>
              <a:t>midlatitude</a:t>
            </a:r>
            <a:r>
              <a:rPr lang="en-US" dirty="0" smtClean="0"/>
              <a:t> regions. </a:t>
            </a:r>
          </a:p>
          <a:p>
            <a:pPr lvl="1"/>
            <a:r>
              <a:rPr lang="en-US" dirty="0" err="1" smtClean="0"/>
              <a:t>Midlatitude</a:t>
            </a:r>
            <a:r>
              <a:rPr lang="en-US" dirty="0" smtClean="0"/>
              <a:t> Climate – Four types of weather patterns</a:t>
            </a:r>
          </a:p>
          <a:p>
            <a:pPr lvl="2"/>
            <a:r>
              <a:rPr lang="en-US" dirty="0" smtClean="0"/>
              <a:t>Marine West Coast – brings cool summers, and cold wet winters.</a:t>
            </a:r>
          </a:p>
          <a:p>
            <a:pPr lvl="2"/>
            <a:r>
              <a:rPr lang="en-US" dirty="0" smtClean="0"/>
              <a:t>Mediterranean – warmer weather has short trees, or scrub vegetation.</a:t>
            </a:r>
          </a:p>
          <a:p>
            <a:pPr lvl="2"/>
            <a:r>
              <a:rPr lang="en-US" dirty="0" smtClean="0"/>
              <a:t>Humid Subtropical – short mild winters, and nearly year round rain. Like Florida, or the Southeastern U.S.</a:t>
            </a:r>
          </a:p>
          <a:p>
            <a:pPr lvl="2"/>
            <a:r>
              <a:rPr lang="en-US" dirty="0" smtClean="0"/>
              <a:t>Humid Continental - Inland areas, where the ocean winds have little to no effect on it’s climate.</a:t>
            </a:r>
          </a:p>
          <a:p>
            <a:pPr lvl="2"/>
            <a:endParaRPr lang="en-US" dirty="0" smtClean="0"/>
          </a:p>
        </p:txBody>
      </p:sp>
      <p:sp>
        <p:nvSpPr>
          <p:cNvPr id="3" name="Title 2"/>
          <p:cNvSpPr>
            <a:spLocks noGrp="1"/>
          </p:cNvSpPr>
          <p:nvPr>
            <p:ph type="title"/>
          </p:nvPr>
        </p:nvSpPr>
        <p:spPr/>
        <p:txBody>
          <a:bodyPr/>
          <a:lstStyle/>
          <a:p>
            <a:r>
              <a:rPr lang="en-US" dirty="0" smtClean="0"/>
              <a:t>World Climate Patterns</a:t>
            </a:r>
            <a:endParaRPr lang="en-US" dirty="0"/>
          </a:p>
        </p:txBody>
      </p:sp>
    </p:spTree>
    <p:extLst>
      <p:ext uri="{BB962C8B-B14F-4D97-AF65-F5344CB8AC3E}">
        <p14:creationId xmlns:p14="http://schemas.microsoft.com/office/powerpoint/2010/main" val="32388947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High – Latitude Climates – This has three very harsh types of temperatures. </a:t>
            </a:r>
          </a:p>
          <a:p>
            <a:pPr lvl="1"/>
            <a:r>
              <a:rPr lang="en-US" dirty="0" smtClean="0"/>
              <a:t>Subarctic – Bitterly cold winters, and summers are short and cold</a:t>
            </a:r>
          </a:p>
          <a:p>
            <a:pPr lvl="1"/>
            <a:r>
              <a:rPr lang="en-US" dirty="0" smtClean="0"/>
              <a:t>Tundra – Winter darkness and extreme cold last for several months. The direct sun ray’s during long summer days have a limited effect on warming it up.</a:t>
            </a:r>
          </a:p>
          <a:p>
            <a:pPr lvl="1"/>
            <a:r>
              <a:rPr lang="en-US" dirty="0" smtClean="0"/>
              <a:t>Ice Cap – Has snow and ice 2 miles thick constantly cover the surface. Monthly temps average below 0.</a:t>
            </a:r>
          </a:p>
          <a:p>
            <a:r>
              <a:rPr lang="en-US" dirty="0" smtClean="0"/>
              <a:t>Highland Climate – High mountain areas even along the equator make the weather sporadic.</a:t>
            </a:r>
          </a:p>
          <a:p>
            <a:pPr lvl="1"/>
            <a:r>
              <a:rPr lang="en-US" dirty="0" smtClean="0"/>
              <a:t>Highland – Mixed forests lie in this area, as well as mixed weather patterns.</a:t>
            </a:r>
          </a:p>
          <a:p>
            <a:pPr lvl="1"/>
            <a:endParaRPr lang="en-US" dirty="0" smtClean="0"/>
          </a:p>
          <a:p>
            <a:pPr lvl="1"/>
            <a:endParaRPr lang="en-US" dirty="0"/>
          </a:p>
        </p:txBody>
      </p:sp>
      <p:sp>
        <p:nvSpPr>
          <p:cNvPr id="3" name="Title 2"/>
          <p:cNvSpPr>
            <a:spLocks noGrp="1"/>
          </p:cNvSpPr>
          <p:nvPr>
            <p:ph type="title"/>
          </p:nvPr>
        </p:nvSpPr>
        <p:spPr/>
        <p:txBody>
          <a:bodyPr/>
          <a:lstStyle/>
          <a:p>
            <a:r>
              <a:rPr lang="en-US" dirty="0" smtClean="0"/>
              <a:t>World Climate Patterns</a:t>
            </a:r>
            <a:endParaRPr lang="en-US" dirty="0"/>
          </a:p>
        </p:txBody>
      </p:sp>
    </p:spTree>
    <p:extLst>
      <p:ext uri="{BB962C8B-B14F-4D97-AF65-F5344CB8AC3E}">
        <p14:creationId xmlns:p14="http://schemas.microsoft.com/office/powerpoint/2010/main" val="38595021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rid">
  <a:themeElements>
    <a:clrScheme name="Grid">
      <a:dk1>
        <a:sysClr val="windowText" lastClr="000000"/>
      </a:dk1>
      <a:lt1>
        <a:sysClr val="window" lastClr="FFFFFF"/>
      </a:lt1>
      <a:dk2>
        <a:srgbClr val="534949"/>
      </a:dk2>
      <a:lt2>
        <a:srgbClr val="CCD1B9"/>
      </a:lt2>
      <a:accent1>
        <a:srgbClr val="C66951"/>
      </a:accent1>
      <a:accent2>
        <a:srgbClr val="BF974D"/>
      </a:accent2>
      <a:accent3>
        <a:srgbClr val="928B70"/>
      </a:accent3>
      <a:accent4>
        <a:srgbClr val="87706B"/>
      </a:accent4>
      <a:accent5>
        <a:srgbClr val="94734E"/>
      </a:accent5>
      <a:accent6>
        <a:srgbClr val="6F777D"/>
      </a:accent6>
      <a:hlink>
        <a:srgbClr val="CC9900"/>
      </a:hlink>
      <a:folHlink>
        <a:srgbClr val="C0C0C0"/>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Grid</Template>
  <TotalTime>471</TotalTime>
  <Words>628</Words>
  <Application>Microsoft Office PowerPoint</Application>
  <PresentationFormat>On-screen Show (4:3)</PresentationFormat>
  <Paragraphs>47</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Grid</vt:lpstr>
      <vt:lpstr>Factors affecting climate &amp; World Climate</vt:lpstr>
      <vt:lpstr>Factors affecting climate</vt:lpstr>
      <vt:lpstr>Factors affecting Climate</vt:lpstr>
      <vt:lpstr>Factors affecting Climate</vt:lpstr>
      <vt:lpstr>Factors affecting the climate</vt:lpstr>
      <vt:lpstr>Factors affecting the climate</vt:lpstr>
      <vt:lpstr>Factors Affecting climate</vt:lpstr>
      <vt:lpstr>World Climate Patterns</vt:lpstr>
      <vt:lpstr>World Climate Patterns</vt:lpstr>
      <vt:lpstr>World Climate Patterns</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Our Solar System</dc:title>
  <dc:creator>Anthony Manna</dc:creator>
  <cp:lastModifiedBy>Anthony Manna</cp:lastModifiedBy>
  <cp:revision>34</cp:revision>
  <dcterms:created xsi:type="dcterms:W3CDTF">2016-07-26T15:36:42Z</dcterms:created>
  <dcterms:modified xsi:type="dcterms:W3CDTF">2016-08-02T19:00:31Z</dcterms:modified>
</cp:coreProperties>
</file>