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8A551-F58A-41A7-901E-783480CED815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2BD-711D-4136-8F1D-B7C34232B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C05AE0A-2E38-4939-BBAF-0421C20F974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EAACE52-3520-479D-BDEC-51BAFF183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unit out of this world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Cycle – Regular movement of water. These are all apart of the Water Cycle</a:t>
            </a:r>
          </a:p>
          <a:p>
            <a:pPr lvl="1"/>
            <a:r>
              <a:rPr lang="en-US" dirty="0" smtClean="0"/>
              <a:t>Evaporation – changing of liquid water into a vapor or gas</a:t>
            </a:r>
          </a:p>
          <a:p>
            <a:pPr lvl="1"/>
            <a:r>
              <a:rPr lang="en-US" dirty="0" smtClean="0"/>
              <a:t>Condensation – Vapor changes into liquid water</a:t>
            </a:r>
          </a:p>
          <a:p>
            <a:pPr lvl="1"/>
            <a:r>
              <a:rPr lang="en-US" dirty="0" smtClean="0"/>
              <a:t>Precipitation – Water dropped from the sky do to cloud pressure. Can be in the form of rain, snow, or sleet.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605040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8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5562600" cy="49920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5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Bodies of Salt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Pacific</a:t>
            </a:r>
          </a:p>
          <a:p>
            <a:r>
              <a:rPr lang="en-US" dirty="0" smtClean="0"/>
              <a:t>Atlantic</a:t>
            </a:r>
          </a:p>
          <a:p>
            <a:r>
              <a:rPr lang="en-US" dirty="0" smtClean="0"/>
              <a:t>Indian</a:t>
            </a:r>
          </a:p>
          <a:p>
            <a:r>
              <a:rPr lang="en-US" dirty="0" smtClean="0"/>
              <a:t>Artic</a:t>
            </a:r>
          </a:p>
          <a:p>
            <a:r>
              <a:rPr lang="en-US" dirty="0" smtClean="0"/>
              <a:t>Mediterranean Sea</a:t>
            </a:r>
          </a:p>
          <a:p>
            <a:r>
              <a:rPr lang="en-US" dirty="0" smtClean="0"/>
              <a:t>Gulf of Mexico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 forms of 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Desalination – the turning of Salt water into Freshwater</a:t>
            </a:r>
          </a:p>
          <a:p>
            <a:r>
              <a:rPr lang="en-US" dirty="0" smtClean="0"/>
              <a:t>Lakes</a:t>
            </a:r>
          </a:p>
          <a:p>
            <a:r>
              <a:rPr lang="en-US" dirty="0" smtClean="0"/>
              <a:t>Streams</a:t>
            </a:r>
          </a:p>
          <a:p>
            <a:r>
              <a:rPr lang="en-US" dirty="0" smtClean="0"/>
              <a:t>Rivers</a:t>
            </a:r>
          </a:p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unit out of this world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Climate and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Climate- simply put is weather patterns that are common to an area over time.</a:t>
            </a:r>
          </a:p>
          <a:p>
            <a:pPr lvl="1"/>
            <a:r>
              <a:rPr lang="en-US" dirty="0" smtClean="0"/>
              <a:t>Arizona for example is a desert</a:t>
            </a:r>
          </a:p>
          <a:p>
            <a:r>
              <a:rPr lang="en-US" dirty="0" smtClean="0"/>
              <a:t>Weather – Conditions of the atmosphere in one place for a short period of time</a:t>
            </a:r>
          </a:p>
          <a:p>
            <a:pPr lvl="1"/>
            <a:r>
              <a:rPr lang="en-US" dirty="0" smtClean="0"/>
              <a:t>Rain or snow is weather</a:t>
            </a:r>
          </a:p>
          <a:p>
            <a:r>
              <a:rPr lang="en-US" dirty="0" smtClean="0"/>
              <a:t>The Earth is Tilted and rotates on that tilt.</a:t>
            </a:r>
          </a:p>
          <a:p>
            <a:pPr lvl="1"/>
            <a:r>
              <a:rPr lang="en-US" dirty="0" smtClean="0"/>
              <a:t>The tilt affects the temperature of the earth</a:t>
            </a:r>
          </a:p>
          <a:p>
            <a:r>
              <a:rPr lang="en-US" dirty="0" smtClean="0"/>
              <a:t>Earth’s revolution – No not that kind of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revolution. The earth takes 365 days to </a:t>
            </a:r>
          </a:p>
          <a:p>
            <a:pPr marL="45720" indent="0">
              <a:buNone/>
            </a:pPr>
            <a:r>
              <a:rPr lang="en-US" dirty="0" smtClean="0"/>
              <a:t>   complete one  revolution, trip around the </a:t>
            </a:r>
          </a:p>
          <a:p>
            <a:pPr marL="45720" indent="0">
              <a:buNone/>
            </a:pPr>
            <a:r>
              <a:rPr lang="en-US" dirty="0" smtClean="0"/>
              <a:t>   sun.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Weather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37338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2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key terms to understand</a:t>
            </a:r>
          </a:p>
          <a:p>
            <a:pPr lvl="1"/>
            <a:r>
              <a:rPr lang="en-US" dirty="0" smtClean="0"/>
              <a:t>Equinox – Both the day and night have equal hours. This occurs on March 21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dirty="0" smtClean="0"/>
              <a:t>Tropic of Cancer – The Northern Hemisphere experiences it’s longest day of the year on June 21</a:t>
            </a:r>
            <a:r>
              <a:rPr lang="en-US" baseline="30000" dirty="0" smtClean="0"/>
              <a:t>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Summer Solstice – Same thing it is the official beginning of Summer in the Northern Hemisphere</a:t>
            </a:r>
          </a:p>
          <a:p>
            <a:pPr lvl="1"/>
            <a:r>
              <a:rPr lang="en-US" dirty="0" smtClean="0"/>
              <a:t>Tropic of Capricorn – Occurs on December 22</a:t>
            </a:r>
            <a:r>
              <a:rPr lang="en-US" baseline="30000" dirty="0" smtClean="0"/>
              <a:t>nd</a:t>
            </a:r>
            <a:r>
              <a:rPr lang="en-US" dirty="0" smtClean="0"/>
              <a:t> this marks the shortest day of the year and marks the beginning of winter</a:t>
            </a:r>
          </a:p>
          <a:p>
            <a:pPr lvl="1"/>
            <a:r>
              <a:rPr lang="en-US" dirty="0" smtClean="0"/>
              <a:t>Winter Solstice – Name given to the beginning of winter season.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3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your favorite part about summer, and winter, draw a picture if you wish, we will share in a bit.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Weather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4935"/>
            <a:ext cx="4438650" cy="44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has three layers</a:t>
            </a:r>
          </a:p>
          <a:p>
            <a:pPr lvl="1"/>
            <a:r>
              <a:rPr lang="en-US" dirty="0" smtClean="0"/>
              <a:t>Core – the center of the earth</a:t>
            </a:r>
          </a:p>
          <a:p>
            <a:pPr lvl="1"/>
            <a:r>
              <a:rPr lang="en-US" dirty="0" smtClean="0"/>
              <a:t>Mantle – the area just outside the core, produces 80% of the heat generated by the Earth</a:t>
            </a:r>
          </a:p>
          <a:p>
            <a:pPr lvl="1"/>
            <a:r>
              <a:rPr lang="en-US" dirty="0" smtClean="0"/>
              <a:t>Crust – The outer layer of the Earth’s surface</a:t>
            </a:r>
          </a:p>
          <a:p>
            <a:r>
              <a:rPr lang="en-US" dirty="0" smtClean="0"/>
              <a:t>The ground literally moves – Pangaea everything was connected</a:t>
            </a:r>
          </a:p>
          <a:p>
            <a:pPr lvl="1"/>
            <a:r>
              <a:rPr lang="en-US" dirty="0" smtClean="0"/>
              <a:t>Continental drift – Continents were once joined and slowly drifted apart. </a:t>
            </a:r>
          </a:p>
          <a:p>
            <a:pPr lvl="1"/>
            <a:r>
              <a:rPr lang="en-US" dirty="0" smtClean="0"/>
              <a:t>Plate Tectonics the Earth is on moving plates. Each continent has it’s own plate.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0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9200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it all happen?</a:t>
            </a:r>
          </a:p>
          <a:p>
            <a:r>
              <a:rPr lang="en-US" dirty="0" smtClean="0"/>
              <a:t>Three ways the continents break apart</a:t>
            </a:r>
          </a:p>
          <a:p>
            <a:pPr lvl="1"/>
            <a:r>
              <a:rPr lang="en-US" dirty="0" smtClean="0"/>
              <a:t>Subduction – the colliding of two plates. The Himalaya’s were formed when the Indian plate collided with the Asian plate.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19604"/>
            <a:ext cx="6896100" cy="38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ways the continents break apart</a:t>
            </a:r>
          </a:p>
          <a:p>
            <a:pPr lvl="1"/>
            <a:r>
              <a:rPr lang="en-US" dirty="0" smtClean="0"/>
              <a:t>Another form of subduction called accretion that is when a sea plates slides under the continental plate.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2819400"/>
            <a:ext cx="864523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ways the continents break </a:t>
            </a:r>
            <a:r>
              <a:rPr lang="en-US" dirty="0" smtClean="0"/>
              <a:t>apart</a:t>
            </a:r>
          </a:p>
          <a:p>
            <a:pPr lvl="1"/>
            <a:r>
              <a:rPr lang="en-US" dirty="0" smtClean="0"/>
              <a:t>Spreading – A rift occurs or deep crack allowing magma to seep up  between the plates, and pull them apart.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5600"/>
            <a:ext cx="6858000" cy="36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ways the continents break apart</a:t>
            </a:r>
          </a:p>
          <a:p>
            <a:pPr lvl="1"/>
            <a:r>
              <a:rPr lang="en-US" dirty="0" smtClean="0"/>
              <a:t>Faulting – The rubbing of two plates, they slide into and away from each other. The San Andreas is this type of plate. Sorry folks no ocean front property in Arizona.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2242"/>
            <a:ext cx="7343094" cy="35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6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forces of Change</a:t>
            </a:r>
          </a:p>
          <a:p>
            <a:pPr lvl="1"/>
            <a:r>
              <a:rPr lang="en-US" dirty="0" smtClean="0"/>
              <a:t>Weathering and erosion – these two work hand in hand. Weathering breaks it apart, while erosion wears it away.	</a:t>
            </a:r>
          </a:p>
          <a:p>
            <a:pPr lvl="1"/>
            <a:r>
              <a:rPr lang="en-US" dirty="0" smtClean="0"/>
              <a:t>This happens three ways – 1. Wind 2. Glaciers and 3. Moving Water</a:t>
            </a:r>
          </a:p>
          <a:p>
            <a:r>
              <a:rPr lang="en-US" dirty="0" smtClean="0"/>
              <a:t>Weathering can happen two ways:</a:t>
            </a:r>
          </a:p>
          <a:p>
            <a:pPr lvl="1"/>
            <a:r>
              <a:rPr lang="en-US" dirty="0" smtClean="0"/>
              <a:t>Physical – Water seeps into rocks freezes, cracking them like an egg.</a:t>
            </a:r>
          </a:p>
          <a:p>
            <a:pPr lvl="1"/>
            <a:r>
              <a:rPr lang="en-US" dirty="0" smtClean="0"/>
              <a:t>Chemical – Rainwater gets into a rock and changes the chemical make-up of the rock, like Limestone.</a:t>
            </a:r>
          </a:p>
          <a:p>
            <a:r>
              <a:rPr lang="en-US" dirty="0" smtClean="0"/>
              <a:t>Erosion happens three ways:</a:t>
            </a:r>
          </a:p>
          <a:p>
            <a:pPr lvl="1"/>
            <a:r>
              <a:rPr lang="en-US" dirty="0" smtClean="0"/>
              <a:t>Wind – Movement of dust, sand, and soil from one place to another</a:t>
            </a:r>
          </a:p>
          <a:p>
            <a:pPr lvl="1"/>
            <a:r>
              <a:rPr lang="en-US" dirty="0" smtClean="0"/>
              <a:t>Glacial – Large bodies of ice that move across the earth’s surface.</a:t>
            </a:r>
          </a:p>
          <a:p>
            <a:pPr lvl="1"/>
            <a:r>
              <a:rPr lang="en-US" dirty="0" smtClean="0"/>
              <a:t>Water – Springwater, and rainwater flowing in streams cuts into the land and wears it away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your own Pangaea – Using what you know about plate movements, how do you see the plates moving the Earth in say a billion years from now?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17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364</TotalTime>
  <Words>603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Water</vt:lpstr>
      <vt:lpstr>Forces of Change </vt:lpstr>
      <vt:lpstr>Forces of Change</vt:lpstr>
      <vt:lpstr>Forces of Change</vt:lpstr>
      <vt:lpstr>Forces of Change</vt:lpstr>
      <vt:lpstr>Forces of Change</vt:lpstr>
      <vt:lpstr>Forces of Change</vt:lpstr>
      <vt:lpstr>Forces of Change</vt:lpstr>
      <vt:lpstr>Forces of Change</vt:lpstr>
      <vt:lpstr>Water</vt:lpstr>
      <vt:lpstr>Water Cycle</vt:lpstr>
      <vt:lpstr>Water</vt:lpstr>
      <vt:lpstr>Water</vt:lpstr>
      <vt:lpstr>Climate and Weather</vt:lpstr>
      <vt:lpstr>Climate and Weather</vt:lpstr>
      <vt:lpstr>Climate and weather</vt:lpstr>
      <vt:lpstr>Climate and Weather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Solar System</dc:title>
  <dc:creator>Anthony Manna</dc:creator>
  <cp:lastModifiedBy>Anthony Manna</cp:lastModifiedBy>
  <cp:revision>28</cp:revision>
  <dcterms:created xsi:type="dcterms:W3CDTF">2016-07-26T15:36:42Z</dcterms:created>
  <dcterms:modified xsi:type="dcterms:W3CDTF">2016-08-02T17:09:49Z</dcterms:modified>
</cp:coreProperties>
</file>