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4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8A551-F58A-41A7-901E-783480CED815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F2BD-711D-4136-8F1D-B7C34232B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4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video will take most of the period so be sure to do the Quote of the Day and get seated right 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F2BD-711D-4136-8F1D-B7C34232BA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quick</a:t>
            </a:r>
            <a:r>
              <a:rPr lang="en-US" baseline="0" dirty="0" smtClean="0"/>
              <a:t> things to think about. 1. Are we alone? 2. Can we ever figure out a safe way to travel long distances in space?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F2BD-711D-4136-8F1D-B7C34232BA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2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finished draw your favorite planet and three facts about it, as well as three reasons you picked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F2BD-711D-4136-8F1D-B7C34232BA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8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their books</a:t>
            </a:r>
            <a:r>
              <a:rPr lang="en-US" baseline="0" dirty="0" smtClean="0"/>
              <a:t> off the shelf.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F2BD-711D-4136-8F1D-B7C34232BA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1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05AE0A-2E38-4939-BBAF-0421C20F974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E0A-2E38-4939-BBAF-0421C20F974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E0A-2E38-4939-BBAF-0421C20F974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E0A-2E38-4939-BBAF-0421C20F974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05AE0A-2E38-4939-BBAF-0421C20F974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E0A-2E38-4939-BBAF-0421C20F974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E0A-2E38-4939-BBAF-0421C20F974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E0A-2E38-4939-BBAF-0421C20F974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E0A-2E38-4939-BBAF-0421C20F974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E0A-2E38-4939-BBAF-0421C20F974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E0A-2E38-4939-BBAF-0421C20F974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C05AE0A-2E38-4939-BBAF-0421C20F9740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USIOOnuw0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unit out of this world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Solar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Jupiter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4359434" cy="4289283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Facts about Jupiter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Jupiter can’t become a star</a:t>
            </a:r>
          </a:p>
          <a:p>
            <a:r>
              <a:rPr lang="en-US" dirty="0" smtClean="0"/>
              <a:t>Jupiter has 67 Moons</a:t>
            </a:r>
          </a:p>
          <a:p>
            <a:r>
              <a:rPr lang="en-US" dirty="0" smtClean="0"/>
              <a:t>Spins faster than any other planet</a:t>
            </a:r>
          </a:p>
          <a:p>
            <a:r>
              <a:rPr lang="en-US" dirty="0" smtClean="0"/>
              <a:t>Can see it with your own eyes</a:t>
            </a:r>
          </a:p>
          <a:p>
            <a:r>
              <a:rPr lang="en-US" dirty="0" smtClean="0"/>
              <a:t>Jupiter has Rings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Solar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Saturn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4287044" cy="4287044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Facts about Saturn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Saturn is the least dense planet in the universe</a:t>
            </a:r>
          </a:p>
          <a:p>
            <a:r>
              <a:rPr lang="en-US" dirty="0" smtClean="0"/>
              <a:t>Only visited four times by space crafts</a:t>
            </a:r>
          </a:p>
          <a:p>
            <a:r>
              <a:rPr lang="en-US" dirty="0" smtClean="0"/>
              <a:t>Has 62 Moons</a:t>
            </a:r>
          </a:p>
          <a:p>
            <a:r>
              <a:rPr lang="en-US" dirty="0" smtClean="0"/>
              <a:t>Rings sometimes disappear</a:t>
            </a:r>
          </a:p>
          <a:p>
            <a:r>
              <a:rPr lang="en-US" dirty="0" smtClean="0"/>
              <a:t>Life could be near Saturn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Solar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Uranus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Facts about Uranus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Often referred to as the Ice Giant</a:t>
            </a:r>
          </a:p>
          <a:p>
            <a:r>
              <a:rPr lang="en-US" dirty="0" smtClean="0"/>
              <a:t>Coolest temperatures -224 degrees</a:t>
            </a:r>
          </a:p>
          <a:p>
            <a:r>
              <a:rPr lang="en-US" dirty="0" smtClean="0"/>
              <a:t>Has two very thin dark colored rings</a:t>
            </a:r>
          </a:p>
          <a:p>
            <a:r>
              <a:rPr lang="en-US" dirty="0" smtClean="0"/>
              <a:t>Only one space craft has ever flown past </a:t>
            </a:r>
            <a:r>
              <a:rPr lang="en-US" dirty="0"/>
              <a:t>U</a:t>
            </a:r>
            <a:r>
              <a:rPr lang="en-US" dirty="0" smtClean="0"/>
              <a:t>ranus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Solar System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221163" cy="4221163"/>
          </a:xfrm>
        </p:spPr>
      </p:pic>
    </p:spTree>
    <p:extLst>
      <p:ext uri="{BB962C8B-B14F-4D97-AF65-F5344CB8AC3E}">
        <p14:creationId xmlns:p14="http://schemas.microsoft.com/office/powerpoint/2010/main" val="16672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Neptune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Facts about Neptune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Smallest of the Gas Giants</a:t>
            </a:r>
          </a:p>
          <a:p>
            <a:r>
              <a:rPr lang="en-US" dirty="0" smtClean="0"/>
              <a:t>Surface gravity is almost Earth Like</a:t>
            </a:r>
          </a:p>
          <a:p>
            <a:r>
              <a:rPr lang="en-US" dirty="0" smtClean="0"/>
              <a:t>Strongest Winds in the Solar System</a:t>
            </a:r>
          </a:p>
          <a:p>
            <a:r>
              <a:rPr lang="en-US" dirty="0" smtClean="0"/>
              <a:t>Neptune also has rings</a:t>
            </a:r>
          </a:p>
          <a:p>
            <a:r>
              <a:rPr lang="en-US" dirty="0" smtClean="0"/>
              <a:t>Captured it’s moon Titan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Solar System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4144963" cy="4144963"/>
          </a:xfrm>
        </p:spPr>
      </p:pic>
    </p:spTree>
    <p:extLst>
      <p:ext uri="{BB962C8B-B14F-4D97-AF65-F5344CB8AC3E}">
        <p14:creationId xmlns:p14="http://schemas.microsoft.com/office/powerpoint/2010/main" val="24045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Pluto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4144963" cy="4144963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Facts about Pluto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Has five moons</a:t>
            </a:r>
          </a:p>
          <a:p>
            <a:r>
              <a:rPr lang="en-US" dirty="0" smtClean="0"/>
              <a:t>Declassified as a Dwarf Planet</a:t>
            </a:r>
          </a:p>
          <a:p>
            <a:r>
              <a:rPr lang="en-US" dirty="0" smtClean="0"/>
              <a:t>Largest of the Dwarf Planet</a:t>
            </a:r>
          </a:p>
          <a:p>
            <a:r>
              <a:rPr lang="en-US" dirty="0" smtClean="0"/>
              <a:t>One Third Water</a:t>
            </a:r>
          </a:p>
          <a:p>
            <a:r>
              <a:rPr lang="en-US" dirty="0" smtClean="0"/>
              <a:t>Sometimes has an atmosphere</a:t>
            </a:r>
          </a:p>
          <a:p>
            <a:r>
              <a:rPr lang="en-US" dirty="0" smtClean="0"/>
              <a:t>Is it or isn’t it?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Solar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– A closer look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13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Globe</a:t>
            </a:r>
            <a:r>
              <a:rPr lang="en-US" dirty="0" smtClean="0"/>
              <a:t> is a scale model of Earth</a:t>
            </a:r>
          </a:p>
          <a:p>
            <a:r>
              <a:rPr lang="en-US" dirty="0" smtClean="0"/>
              <a:t>A printed </a:t>
            </a:r>
            <a:r>
              <a:rPr lang="en-US" b="1" dirty="0" smtClean="0"/>
              <a:t>map</a:t>
            </a:r>
            <a:r>
              <a:rPr lang="en-US" dirty="0" smtClean="0"/>
              <a:t> is a symbolic representation of all or part of the planet</a:t>
            </a:r>
          </a:p>
          <a:p>
            <a:r>
              <a:rPr lang="en-US" b="1" dirty="0" smtClean="0"/>
              <a:t>Cartographers –</a:t>
            </a:r>
            <a:r>
              <a:rPr lang="en-US" dirty="0" smtClean="0"/>
              <a:t> mathematical formula to transfer 3-D to 2-D maps</a:t>
            </a:r>
          </a:p>
          <a:p>
            <a:r>
              <a:rPr lang="en-US" b="1" dirty="0" smtClean="0"/>
              <a:t>Great Circular Route – </a:t>
            </a:r>
            <a:r>
              <a:rPr lang="en-US" dirty="0" smtClean="0"/>
              <a:t>Traveling along a great circle: Um Duh?!</a:t>
            </a:r>
          </a:p>
          <a:p>
            <a:r>
              <a:rPr lang="en-US" dirty="0" smtClean="0"/>
              <a:t>Three types of Projections </a:t>
            </a:r>
          </a:p>
          <a:p>
            <a:pPr lvl="1"/>
            <a:r>
              <a:rPr lang="en-US" b="1" dirty="0" smtClean="0"/>
              <a:t>Planar – </a:t>
            </a:r>
            <a:r>
              <a:rPr lang="en-US" dirty="0" smtClean="0"/>
              <a:t>Straight line coming from the center to any point</a:t>
            </a:r>
          </a:p>
          <a:p>
            <a:pPr lvl="1"/>
            <a:r>
              <a:rPr lang="en-US" b="1" dirty="0" smtClean="0"/>
              <a:t>Cylindrical – </a:t>
            </a:r>
            <a:r>
              <a:rPr lang="en-US" dirty="0" smtClean="0"/>
              <a:t>Projection of globe onto a cylinder</a:t>
            </a:r>
          </a:p>
          <a:p>
            <a:pPr lvl="1"/>
            <a:r>
              <a:rPr lang="en-US" b="1" dirty="0" smtClean="0"/>
              <a:t>Conic – </a:t>
            </a:r>
            <a:r>
              <a:rPr lang="en-US" dirty="0" smtClean="0"/>
              <a:t>Placing of a cone over a limited east-west area to take a deeper look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types of ways to determine location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b="1" dirty="0" smtClean="0"/>
              <a:t>Latitude – </a:t>
            </a:r>
            <a:r>
              <a:rPr lang="en-US" dirty="0" smtClean="0"/>
              <a:t>Parallel lines that circle the earth. These are parallel to the Equator. </a:t>
            </a:r>
          </a:p>
          <a:p>
            <a:pPr marL="982980" lvl="2" indent="-342900">
              <a:buFont typeface="+mj-lt"/>
              <a:buAutoNum type="arabicPeriod"/>
            </a:pPr>
            <a:r>
              <a:rPr lang="en-US" b="1" dirty="0" smtClean="0"/>
              <a:t>Equator – </a:t>
            </a:r>
            <a:r>
              <a:rPr lang="en-US" dirty="0" smtClean="0"/>
              <a:t>is measured at 0 latitude</a:t>
            </a:r>
            <a:endParaRPr lang="en-US" b="1" dirty="0" smtClean="0"/>
          </a:p>
          <a:p>
            <a:pPr marL="708660" lvl="1" indent="-342900">
              <a:buFont typeface="+mj-lt"/>
              <a:buAutoNum type="arabicPeriod"/>
            </a:pPr>
            <a:r>
              <a:rPr lang="en-US" b="1" dirty="0" smtClean="0"/>
              <a:t>Longitude – </a:t>
            </a:r>
            <a:r>
              <a:rPr lang="en-US" dirty="0" smtClean="0"/>
              <a:t>These lines circle the earth from pole to pole. These lines run parallel to the Prime Meridian</a:t>
            </a:r>
          </a:p>
          <a:p>
            <a:pPr marL="982980" lvl="2" indent="-342900">
              <a:buFont typeface="+mj-lt"/>
              <a:buAutoNum type="arabicPeriod"/>
            </a:pPr>
            <a:r>
              <a:rPr lang="en-US" b="1" dirty="0" smtClean="0"/>
              <a:t>Prime Meridian – </a:t>
            </a:r>
            <a:r>
              <a:rPr lang="en-US" dirty="0" smtClean="0"/>
              <a:t>is measured at 0 longitude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b="1" dirty="0" smtClean="0"/>
              <a:t>Global Grid – </a:t>
            </a:r>
            <a:r>
              <a:rPr lang="en-US" dirty="0" smtClean="0"/>
              <a:t>Absolute location, where the longitude and latitude lines exactly cross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b="1" dirty="0" smtClean="0"/>
              <a:t>Northern and Southern Hemisphere – </a:t>
            </a:r>
            <a:r>
              <a:rPr lang="en-US" dirty="0" smtClean="0"/>
              <a:t>North of the Equator is Northern Hemisphere, south of it is Southern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b="1" dirty="0" smtClean="0"/>
              <a:t>Eastern and Western hemisphere – </a:t>
            </a:r>
            <a:r>
              <a:rPr lang="en-US" dirty="0" smtClean="0"/>
              <a:t>Everything East of the Prime Meridian is Eastern, and West of the Prime Meridian is Western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199"/>
            <a:ext cx="5334000" cy="506277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Title – what information the map is showing you.</a:t>
            </a:r>
          </a:p>
          <a:p>
            <a:r>
              <a:rPr lang="en-US" dirty="0" smtClean="0"/>
              <a:t>Scale Bar – Shows relationship between map measurements and actual distances </a:t>
            </a:r>
          </a:p>
          <a:p>
            <a:r>
              <a:rPr lang="en-US" dirty="0" smtClean="0"/>
              <a:t>Compass Rose – indicated the four Cardinal Directions (North, South, East, and West) Also includes the intermediate directions (Northeast, Northwest, Southeast, and Southwest) usually indicated by an arrow or points on a star</a:t>
            </a:r>
          </a:p>
          <a:p>
            <a:r>
              <a:rPr lang="en-US" dirty="0" smtClean="0"/>
              <a:t>Cities – Names of cities on a map</a:t>
            </a:r>
          </a:p>
          <a:p>
            <a:r>
              <a:rPr lang="en-US" dirty="0" smtClean="0"/>
              <a:t>Capitals – What those countries capitals are. </a:t>
            </a:r>
          </a:p>
          <a:p>
            <a:r>
              <a:rPr lang="en-US" dirty="0" smtClean="0"/>
              <a:t>Key – lists or explains any symbols, colors, or lines that the map is trying to portray. Sometimes called a legend</a:t>
            </a:r>
          </a:p>
          <a:p>
            <a:r>
              <a:rPr lang="en-US" dirty="0" smtClean="0"/>
              <a:t>Boundary Lines – Highlight boarders between different countries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– Reading a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https://www.youtube.com/watch?v=HUSIOOnuw0U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System Video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7162800" cy="43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Small-Scale Maps – shows a large area but with little detail</a:t>
            </a:r>
          </a:p>
          <a:p>
            <a:r>
              <a:rPr lang="en-US" dirty="0" smtClean="0"/>
              <a:t>Large-Scale Maps – shows a small area with a great amount of detail</a:t>
            </a:r>
          </a:p>
          <a:p>
            <a:r>
              <a:rPr lang="en-US" dirty="0" smtClean="0"/>
              <a:t>Physical Maps – Shows the location and topography or shape of the Earth’s features.</a:t>
            </a:r>
          </a:p>
          <a:p>
            <a:r>
              <a:rPr lang="en-US" dirty="0" smtClean="0"/>
              <a:t>Topography – Shape of the Earth’s land features</a:t>
            </a:r>
          </a:p>
          <a:p>
            <a:r>
              <a:rPr lang="en-US" dirty="0" smtClean="0"/>
              <a:t>Water features – shows rivers, streams, lakes, and other water features</a:t>
            </a:r>
          </a:p>
          <a:p>
            <a:r>
              <a:rPr lang="en-US" dirty="0" smtClean="0"/>
              <a:t>Landforms – shows mountains, plains, plateaus, and valley’s</a:t>
            </a:r>
          </a:p>
          <a:p>
            <a:r>
              <a:rPr lang="en-US" dirty="0" smtClean="0"/>
              <a:t>Relief – Maps use different shading or textures to point something out</a:t>
            </a:r>
          </a:p>
          <a:p>
            <a:r>
              <a:rPr lang="en-US" dirty="0" smtClean="0"/>
              <a:t>Elevation – shows the height of landforms, and in relation to sea-level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– Scale Maps &amp; Physical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Political Maps – Shows boundaries and locations of political units such as countries, states, counties, cities, and towns. Most are human made</a:t>
            </a:r>
          </a:p>
          <a:p>
            <a:r>
              <a:rPr lang="en-US" dirty="0" smtClean="0"/>
              <a:t>Human Made – Roads, highways, capitals, and railroads to mention a few</a:t>
            </a:r>
          </a:p>
          <a:p>
            <a:r>
              <a:rPr lang="en-US" dirty="0" smtClean="0"/>
              <a:t>Physical features – rivers, mountains, ext.</a:t>
            </a:r>
          </a:p>
          <a:p>
            <a:r>
              <a:rPr lang="en-US" dirty="0" err="1" smtClean="0"/>
              <a:t>Nonsubject</a:t>
            </a:r>
            <a:r>
              <a:rPr lang="en-US" dirty="0" smtClean="0"/>
              <a:t> Area – Area’s surrounding the subject to give context to what you are studying</a:t>
            </a:r>
          </a:p>
          <a:p>
            <a:r>
              <a:rPr lang="en-US" dirty="0" smtClean="0"/>
              <a:t>Thematic Maps – Focuses on a single idea or has a particular kind of information</a:t>
            </a:r>
          </a:p>
          <a:p>
            <a:r>
              <a:rPr lang="en-US" dirty="0" smtClean="0"/>
              <a:t>Qualitative Maps – These use colors, symbols, lines, or dots to show relative information</a:t>
            </a:r>
          </a:p>
          <a:p>
            <a:r>
              <a:rPr lang="en-US" dirty="0" smtClean="0"/>
              <a:t>Flow-Line Maps – Maps that identify the movement of people, animals, goods, or ideas. Also can include the physical like hurricanes, and glaciers.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– political &amp; Thematic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GIS – is used to accept data from different sources then converts it into a digital code. Programmers then process the data and produce maps</a:t>
            </a:r>
          </a:p>
          <a:p>
            <a:r>
              <a:rPr lang="en-US" dirty="0" smtClean="0"/>
              <a:t>First layer – Pinpoints areas of interests</a:t>
            </a:r>
          </a:p>
          <a:p>
            <a:r>
              <a:rPr lang="en-US" dirty="0" smtClean="0"/>
              <a:t>Second Layer – Information added based on problem, or issue being studied </a:t>
            </a:r>
          </a:p>
          <a:p>
            <a:r>
              <a:rPr lang="en-US" dirty="0" smtClean="0"/>
              <a:t>Final Layer – Complex information is added, the addition of more layers can occur here as well.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– Geographic information Systems (GIS)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world in spatial terms</a:t>
            </a:r>
          </a:p>
          <a:p>
            <a:r>
              <a:rPr lang="en-US" dirty="0" smtClean="0"/>
              <a:t>Places and regions</a:t>
            </a:r>
          </a:p>
          <a:p>
            <a:r>
              <a:rPr lang="en-US" dirty="0" smtClean="0"/>
              <a:t>Physical Systems</a:t>
            </a:r>
          </a:p>
          <a:p>
            <a:r>
              <a:rPr lang="en-US" dirty="0" smtClean="0"/>
              <a:t>Environment and Society </a:t>
            </a:r>
          </a:p>
          <a:p>
            <a:r>
              <a:rPr lang="en-US" dirty="0" smtClean="0"/>
              <a:t>The Uses of Geography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– Elements of Geo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86000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observation</a:t>
            </a:r>
          </a:p>
          <a:p>
            <a:r>
              <a:rPr lang="en-US" dirty="0" smtClean="0"/>
              <a:t>Mapping</a:t>
            </a:r>
          </a:p>
          <a:p>
            <a:r>
              <a:rPr lang="en-US" dirty="0" smtClean="0"/>
              <a:t>Interviewing</a:t>
            </a:r>
          </a:p>
          <a:p>
            <a:r>
              <a:rPr lang="en-US" dirty="0" smtClean="0"/>
              <a:t>Analyzing Statistics </a:t>
            </a:r>
          </a:p>
          <a:p>
            <a:r>
              <a:rPr lang="en-US" dirty="0" smtClean="0"/>
              <a:t>Using Technology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– Research Methods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49" y="2819400"/>
            <a:ext cx="5619651" cy="36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Past environments and politics</a:t>
            </a:r>
          </a:p>
          <a:p>
            <a:r>
              <a:rPr lang="en-US" dirty="0" smtClean="0"/>
              <a:t>Society and Culture</a:t>
            </a:r>
          </a:p>
          <a:p>
            <a:r>
              <a:rPr lang="en-US" dirty="0" smtClean="0"/>
              <a:t>Economics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– Geo and other subjects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37722"/>
            <a:ext cx="6172200" cy="411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Government</a:t>
            </a:r>
          </a:p>
          <a:p>
            <a:r>
              <a:rPr lang="en-US" dirty="0" smtClean="0"/>
              <a:t>Business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Climate and Weather experts</a:t>
            </a:r>
          </a:p>
          <a:p>
            <a:r>
              <a:rPr lang="en-US" dirty="0" smtClean="0"/>
              <a:t>Soil Scientists </a:t>
            </a:r>
          </a:p>
          <a:p>
            <a:r>
              <a:rPr lang="en-US" dirty="0" smtClean="0"/>
              <a:t>Environmental studies</a:t>
            </a:r>
          </a:p>
          <a:p>
            <a:r>
              <a:rPr lang="en-US" dirty="0" smtClean="0"/>
              <a:t>Proposed development  projects on air, water, and wildlife</a:t>
            </a:r>
          </a:p>
          <a:p>
            <a:r>
              <a:rPr lang="en-US" dirty="0" smtClean="0"/>
              <a:t>Environmental impact coordinator </a:t>
            </a:r>
          </a:p>
          <a:p>
            <a:r>
              <a:rPr lang="en-US" dirty="0" smtClean="0"/>
              <a:t>Health care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Population studies </a:t>
            </a:r>
          </a:p>
          <a:p>
            <a:r>
              <a:rPr lang="en-US" dirty="0" smtClean="0"/>
              <a:t>Economic development</a:t>
            </a:r>
          </a:p>
          <a:p>
            <a:r>
              <a:rPr lang="en-US" dirty="0" smtClean="0"/>
              <a:t>International Economics</a:t>
            </a:r>
          </a:p>
          <a:p>
            <a:r>
              <a:rPr lang="en-US" dirty="0" smtClean="0"/>
              <a:t>An so much more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– Geo as a career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34073" cy="5105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 Day 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1800" dirty="0" smtClean="0"/>
              <a:t>Asteroids			14. Magma	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800" dirty="0" smtClean="0"/>
              <a:t>Dwarf Planets		15. Fault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800" dirty="0" smtClean="0"/>
              <a:t>Hydrosphere   		16. Erosion 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800" dirty="0" smtClean="0"/>
              <a:t>Lithosphere		17. Water Cycle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800" dirty="0" smtClean="0"/>
              <a:t>Atmosphere		18. Evaporation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800" dirty="0" smtClean="0"/>
              <a:t>Biosphere			19. Condensation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800" dirty="0" smtClean="0"/>
              <a:t>Continental Drift		20. Precipitation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800" dirty="0" smtClean="0"/>
              <a:t>Core			21. Desalination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800" dirty="0" smtClean="0"/>
              <a:t>Mantle			22. Ground Water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800" dirty="0" smtClean="0"/>
              <a:t>Crust			23. Aquifer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800" dirty="0" smtClean="0"/>
              <a:t>Subduction			24. Green House Effect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800" dirty="0" smtClean="0"/>
              <a:t>Accretion			25. Revolution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800" dirty="0" smtClean="0"/>
              <a:t>Plate Tectonics		26. Solstice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Day 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   Eight or Nine Planets?</a:t>
            </a:r>
          </a:p>
          <a:p>
            <a:pPr lvl="1"/>
            <a:r>
              <a:rPr lang="en-US" dirty="0" smtClean="0"/>
              <a:t>Mercury</a:t>
            </a:r>
          </a:p>
          <a:p>
            <a:pPr lvl="1"/>
            <a:r>
              <a:rPr lang="en-US" dirty="0" smtClean="0"/>
              <a:t>Venus</a:t>
            </a:r>
          </a:p>
          <a:p>
            <a:pPr lvl="1"/>
            <a:r>
              <a:rPr lang="en-US" dirty="0" smtClean="0"/>
              <a:t>Earth</a:t>
            </a:r>
          </a:p>
          <a:p>
            <a:pPr lvl="1"/>
            <a:r>
              <a:rPr lang="en-US" dirty="0" smtClean="0"/>
              <a:t>Mars</a:t>
            </a:r>
          </a:p>
          <a:p>
            <a:pPr lvl="1"/>
            <a:r>
              <a:rPr lang="en-US" dirty="0" smtClean="0"/>
              <a:t>Jupiter</a:t>
            </a:r>
          </a:p>
          <a:p>
            <a:pPr lvl="1"/>
            <a:r>
              <a:rPr lang="en-US" dirty="0" smtClean="0"/>
              <a:t>Saturn</a:t>
            </a:r>
          </a:p>
          <a:p>
            <a:pPr lvl="1"/>
            <a:r>
              <a:rPr lang="en-US" dirty="0" smtClean="0"/>
              <a:t>Uranus </a:t>
            </a:r>
          </a:p>
          <a:p>
            <a:pPr lvl="1"/>
            <a:r>
              <a:rPr lang="en-US" dirty="0" smtClean="0"/>
              <a:t>Neptune</a:t>
            </a:r>
          </a:p>
          <a:p>
            <a:pPr lvl="1"/>
            <a:r>
              <a:rPr lang="en-US" dirty="0" smtClean="0"/>
              <a:t>Pluto?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Solar System Notes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4829662" cy="3733800"/>
          </a:xfrm>
        </p:spPr>
      </p:pic>
    </p:spTree>
    <p:extLst>
      <p:ext uri="{BB962C8B-B14F-4D97-AF65-F5344CB8AC3E}">
        <p14:creationId xmlns:p14="http://schemas.microsoft.com/office/powerpoint/2010/main" val="17187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Mercury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2438400"/>
            <a:ext cx="4038600" cy="40386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Facts about Mercury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Closest to the Sun</a:t>
            </a:r>
          </a:p>
          <a:p>
            <a:r>
              <a:rPr lang="en-US" dirty="0" smtClean="0"/>
              <a:t>Day time High’s 437 degrees</a:t>
            </a:r>
          </a:p>
          <a:p>
            <a:r>
              <a:rPr lang="en-US" dirty="0" smtClean="0"/>
              <a:t>Night time Low’s -173 degrees</a:t>
            </a:r>
          </a:p>
          <a:p>
            <a:r>
              <a:rPr lang="en-US" dirty="0" smtClean="0"/>
              <a:t>Most Extreme temp changes in universe</a:t>
            </a:r>
          </a:p>
          <a:p>
            <a:r>
              <a:rPr lang="en-US" dirty="0" smtClean="0"/>
              <a:t>A very Thin Atmosphere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Solar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Venus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0845"/>
            <a:ext cx="4419600" cy="4172374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Facts about Venus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More volcanoes than any other planet</a:t>
            </a:r>
          </a:p>
          <a:p>
            <a:r>
              <a:rPr lang="en-US" dirty="0" smtClean="0"/>
              <a:t>A day on Venus is 243 Earth Days</a:t>
            </a:r>
          </a:p>
          <a:p>
            <a:r>
              <a:rPr lang="en-US" dirty="0" smtClean="0"/>
              <a:t>Earths Twin</a:t>
            </a:r>
          </a:p>
          <a:p>
            <a:r>
              <a:rPr lang="en-US" dirty="0" smtClean="0"/>
              <a:t>870 degrees</a:t>
            </a:r>
          </a:p>
          <a:p>
            <a:r>
              <a:rPr lang="en-US" dirty="0" smtClean="0"/>
              <a:t>Brightest planet in the Solar System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Solar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Facts about Earth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Standing on that equator you would be spinning around Earth's center at 1000 miles per hour. </a:t>
            </a:r>
          </a:p>
          <a:p>
            <a:r>
              <a:rPr lang="en-US" dirty="0" smtClean="0"/>
              <a:t>Our Poles flip occasionally</a:t>
            </a:r>
          </a:p>
          <a:p>
            <a:r>
              <a:rPr lang="en-US" dirty="0" smtClean="0"/>
              <a:t>70% is covered in Seas</a:t>
            </a:r>
          </a:p>
          <a:p>
            <a:r>
              <a:rPr lang="en-US" dirty="0" smtClean="0"/>
              <a:t>Earth once had 2 Moons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Solar System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321176" cy="4321176"/>
          </a:xfrm>
        </p:spPr>
      </p:pic>
    </p:spTree>
    <p:extLst>
      <p:ext uri="{BB962C8B-B14F-4D97-AF65-F5344CB8AC3E}">
        <p14:creationId xmlns:p14="http://schemas.microsoft.com/office/powerpoint/2010/main" val="28988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16164"/>
            <a:ext cx="4267200" cy="42672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Facts about Mars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Mars had water in ancient times</a:t>
            </a:r>
          </a:p>
          <a:p>
            <a:r>
              <a:rPr lang="en-US" dirty="0" smtClean="0"/>
              <a:t>Mars has frozen water today</a:t>
            </a:r>
          </a:p>
          <a:p>
            <a:r>
              <a:rPr lang="en-US" dirty="0" smtClean="0"/>
              <a:t>We have pieces of Mars on Earth</a:t>
            </a:r>
          </a:p>
          <a:p>
            <a:r>
              <a:rPr lang="en-US" dirty="0" smtClean="0"/>
              <a:t>Mars used to have a thicker atmosphere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Solar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587</TotalTime>
  <Words>1133</Words>
  <Application>Microsoft Office PowerPoint</Application>
  <PresentationFormat>On-screen Show (4:3)</PresentationFormat>
  <Paragraphs>189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Franklin Gothic Medium</vt:lpstr>
      <vt:lpstr>Wingdings</vt:lpstr>
      <vt:lpstr>Wingdings 2</vt:lpstr>
      <vt:lpstr>Grid</vt:lpstr>
      <vt:lpstr>Our Solar System</vt:lpstr>
      <vt:lpstr>Solar System Video</vt:lpstr>
      <vt:lpstr>Conversation Day !!!</vt:lpstr>
      <vt:lpstr>Vocabulary Day !!</vt:lpstr>
      <vt:lpstr>Our Solar System Notes</vt:lpstr>
      <vt:lpstr>Our Solar System</vt:lpstr>
      <vt:lpstr>Our Solar System</vt:lpstr>
      <vt:lpstr>Our Solar System</vt:lpstr>
      <vt:lpstr>Our Solar System</vt:lpstr>
      <vt:lpstr>Our Solar System</vt:lpstr>
      <vt:lpstr>Our Solar System</vt:lpstr>
      <vt:lpstr>Our Solar System</vt:lpstr>
      <vt:lpstr>Our Solar System</vt:lpstr>
      <vt:lpstr>Our Solar System</vt:lpstr>
      <vt:lpstr>Earth – A closer look</vt:lpstr>
      <vt:lpstr>Earth</vt:lpstr>
      <vt:lpstr>Earth</vt:lpstr>
      <vt:lpstr>Earth</vt:lpstr>
      <vt:lpstr>Earth – Reading a Map</vt:lpstr>
      <vt:lpstr>Earth – Scale Maps &amp; Physical Maps</vt:lpstr>
      <vt:lpstr>Earth – political &amp; Thematic Maps</vt:lpstr>
      <vt:lpstr>Earth – Geographic information Systems (GIS)</vt:lpstr>
      <vt:lpstr>Earth – Elements of Geo</vt:lpstr>
      <vt:lpstr>Earth – Research Methods</vt:lpstr>
      <vt:lpstr>Earth – Geo and other subjects</vt:lpstr>
      <vt:lpstr>Earth – Geo as a career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Solar System</dc:title>
  <dc:creator>Anthony Manna</dc:creator>
  <cp:lastModifiedBy>Prowett,Suzette</cp:lastModifiedBy>
  <cp:revision>25</cp:revision>
  <dcterms:created xsi:type="dcterms:W3CDTF">2016-07-26T15:36:42Z</dcterms:created>
  <dcterms:modified xsi:type="dcterms:W3CDTF">2018-08-10T15:56:32Z</dcterms:modified>
</cp:coreProperties>
</file>