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Russian Geography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vast land of resources and geographical wonders.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7054667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Coal is the largest mineral found in the Siberian region of Russia.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Oil reserves as well as gas, are some other resources that can be found in Russia.</a:t>
            </a:r>
          </a:p>
        </p:txBody>
      </p:sp>
    </p:spTree>
    <p:extLst>
      <p:ext uri="{BB962C8B-B14F-4D97-AF65-F5344CB8AC3E}">
        <p14:creationId xmlns:p14="http://schemas.microsoft.com/office/powerpoint/2010/main" val="42234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7" y="240437"/>
            <a:ext cx="6019800" cy="1143000"/>
          </a:xfrm>
        </p:spPr>
        <p:txBody>
          <a:bodyPr/>
          <a:lstStyle/>
          <a:p>
            <a:r>
              <a:rPr lang="en-US" dirty="0" smtClean="0"/>
              <a:t>RUSSIAN climate AND geography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79" y="1596336"/>
            <a:ext cx="11693588" cy="515957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Russia only has two primary seasons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Winter and Summer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Northern Regions </a:t>
            </a:r>
            <a:r>
              <a:rPr lang="en-US" dirty="0" smtClean="0"/>
              <a:t>have </a:t>
            </a:r>
            <a:r>
              <a:rPr lang="en-US" dirty="0" smtClean="0"/>
              <a:t>more </a:t>
            </a:r>
            <a:r>
              <a:rPr lang="en-US" dirty="0" smtClean="0"/>
              <a:t>arctic </a:t>
            </a:r>
            <a:r>
              <a:rPr lang="en-US" dirty="0" smtClean="0"/>
              <a:t>temps while the southern regions have Deserts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Spring and Autumn are brief in Russia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The winters are sure to bring lots of snow and ice but, it does not last forever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The winters range from 14 degrees to as cold as -15 degrees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The Summers get as warm as 77 degrees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The Harsh Russian winters have stopped many a military invader from succeeding.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What is the </a:t>
            </a:r>
            <a:r>
              <a:rPr lang="en-US" sz="2200" dirty="0" smtClean="0"/>
              <a:t>dominant </a:t>
            </a:r>
            <a:r>
              <a:rPr lang="en-US" sz="2200" dirty="0" smtClean="0"/>
              <a:t>feature in Russia?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79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794615" cy="229520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8000" dirty="0" smtClean="0"/>
              <a:t>The Taiga Forest</a:t>
            </a:r>
            <a:endParaRPr lang="en-US" sz="8000" dirty="0"/>
          </a:p>
        </p:txBody>
      </p:sp>
      <p:pic>
        <p:nvPicPr>
          <p:cNvPr id="1026" name="Picture 2" descr="http://www.ducksters.com/science/ecosystems/taiga_forest_cana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5" y="787855"/>
            <a:ext cx="39878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5/5d/Taiga_ecoreg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99" y="598942"/>
            <a:ext cx="7035338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5659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Russian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1402672"/>
            <a:ext cx="10058401" cy="5042516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The Taiga forest makes up 2/3 of the Country of Russia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Russia spans two countries Europe and Asia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The Ural Mountains is located between the Black Sea and the Caspian Sea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 smtClean="0"/>
              <a:t>It also forms the boundary between European Russia and Asia Russia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The Volga River connects Moscow to the Caspian Sea, and acts as an important water way for Russian trade, travel, and the moving of resources more easily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Lakes are a key part of the Russian landscape as well. The most remote lake in Russia is Lake Baikal which is located in Siberia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Siberia which is a remote place that many Russian leaders have exiled enemies to over the centuries.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Finally it is important to note that 80% of Russia’s population are located along the Northern European Plain.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45" y="5433134"/>
            <a:ext cx="8534400" cy="916372"/>
          </a:xfrm>
        </p:spPr>
        <p:txBody>
          <a:bodyPr/>
          <a:lstStyle/>
          <a:p>
            <a:r>
              <a:rPr lang="en-US" dirty="0" smtClean="0"/>
              <a:t>          Northern European Plain</a:t>
            </a:r>
            <a:endParaRPr lang="en-US" dirty="0"/>
          </a:p>
        </p:txBody>
      </p:sp>
      <p:pic>
        <p:nvPicPr>
          <p:cNvPr id="2050" name="Picture 2" descr="http://image.slidesharecdn.com/europe4843/95/europe-11-728.jpg?cb=12913708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31" y="143024"/>
            <a:ext cx="6580003" cy="49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850037"/>
          </a:xfrm>
        </p:spPr>
        <p:txBody>
          <a:bodyPr/>
          <a:lstStyle/>
          <a:p>
            <a:r>
              <a:rPr lang="en-US" dirty="0" smtClean="0"/>
              <a:t>Geographical concerns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961" y="3262544"/>
            <a:ext cx="10989923" cy="332468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What is the biggest geographical disaster in Russian history?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Chernobyl – A nuclear </a:t>
            </a:r>
            <a:r>
              <a:rPr lang="en-US" dirty="0"/>
              <a:t>facility that </a:t>
            </a:r>
            <a:r>
              <a:rPr lang="en-US" dirty="0" smtClean="0"/>
              <a:t>exploded </a:t>
            </a:r>
            <a:r>
              <a:rPr lang="en-US" dirty="0"/>
              <a:t>and fire released large quantities of radioactive particles into the atmosphere, which spread over much of the western USSR and Europe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Global freezing…Global warming….rather Climate change experts fear that if the thawing of the world’s largest peat bogs – (Marshes or swamps) could release billions of tons of Methane into the atmosphere causing a similar disaster to that of Chernobyl.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778" y="157254"/>
            <a:ext cx="4687229" cy="31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761260"/>
          </a:xfrm>
        </p:spPr>
        <p:txBody>
          <a:bodyPr/>
          <a:lstStyle/>
          <a:p>
            <a:r>
              <a:rPr lang="en-US" dirty="0" smtClean="0"/>
              <a:t>Homework for 10/5/2015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447060"/>
            <a:ext cx="8535988" cy="1879600"/>
          </a:xfrm>
        </p:spPr>
        <p:txBody>
          <a:bodyPr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Fill out the Blank Russian map on your desk and be sure to color in the section showing the massive Taiga Forest.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Also be sure to draw in the Ural Mountains in both the European Russia area as well as the Asian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Finally write a two paragraph summary Russian geography and what you learned.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438</TotalTime>
  <Words>427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Slice</vt:lpstr>
      <vt:lpstr>Russian Geography </vt:lpstr>
      <vt:lpstr>Natural resources</vt:lpstr>
      <vt:lpstr>RUSSIAN climate AND geography</vt:lpstr>
      <vt:lpstr>The Taiga Forest</vt:lpstr>
      <vt:lpstr>Russian Features</vt:lpstr>
      <vt:lpstr>          Northern European Plain</vt:lpstr>
      <vt:lpstr>Geographical concerns</vt:lpstr>
      <vt:lpstr>Homework for 10/5/2015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Geography</dc:title>
  <dc:creator>Microsoft account</dc:creator>
  <cp:lastModifiedBy>Anthony Manna</cp:lastModifiedBy>
  <cp:revision>14</cp:revision>
  <dcterms:created xsi:type="dcterms:W3CDTF">2015-10-05T01:13:40Z</dcterms:created>
  <dcterms:modified xsi:type="dcterms:W3CDTF">2016-09-28T20:06:39Z</dcterms:modified>
</cp:coreProperties>
</file>