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91EADF-1EED-4D56-B92A-BE6728F56F4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A748BC-4AB8-4E3A-88AD-012103336D8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 The early years and the Csar/Tsar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reading and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packet given to you today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one page on the night the family was executed and pick a family member to elaborate a bit on in your paper.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248400" cy="1456373"/>
          </a:xfrm>
        </p:spPr>
        <p:txBody>
          <a:bodyPr/>
          <a:lstStyle/>
          <a:p>
            <a:r>
              <a:rPr lang="en-US" dirty="0" smtClean="0"/>
              <a:t>Early Years</a:t>
            </a:r>
            <a:br>
              <a:rPr lang="en-US" dirty="0" smtClean="0"/>
            </a:br>
            <a:r>
              <a:rPr lang="en-US" dirty="0" smtClean="0"/>
              <a:t>Peter the Great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581400"/>
            <a:ext cx="6248400" cy="2057400"/>
          </a:xfrm>
        </p:spPr>
        <p:txBody>
          <a:bodyPr anchor="t"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the great established rule in 1696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Undertook Extensive reforms in an attempt to establish Russia as a great nation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credited for bringing Russia to the Age of Enlightenment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 up both the Military and Navy as well as the Education of Russia</a:t>
            </a:r>
          </a:p>
        </p:txBody>
      </p:sp>
    </p:spTree>
    <p:extLst>
      <p:ext uri="{BB962C8B-B14F-4D97-AF65-F5344CB8AC3E}">
        <p14:creationId xmlns:p14="http://schemas.microsoft.com/office/powerpoint/2010/main" val="21183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Early Years Peter the Great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development of Science and technology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better commerce and industry for Russia and its people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Modernized the Russian Alphabet and introduced the Julian Calendar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the first Newspaper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also a skillful diplomat and foreign policy leader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Early Years</a:t>
            </a:r>
            <a:br>
              <a:rPr lang="en-US" dirty="0" smtClean="0"/>
            </a:br>
            <a:r>
              <a:rPr lang="en-US" dirty="0" smtClean="0"/>
              <a:t>The Dark side of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St. Petersburg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 tyrant who over taxed the Russian people and crushed several revolts from his own people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Brilliant leader won lands through war from Estonia all the way to the black sea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led an enemy to Poltva in the middle of an unbearable Russian winter.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Romanov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Romanov Line started with a young King named Mikhail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protested his election felt he was too young – 16 years old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established the Military first giving Russia a National army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son would succeed him also at the age of 16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his father he wanted the role of Csar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Romanov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Aleskey was well liked and considered by many to be a great ruler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son Fyodor would take his place.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by many to be very intelligent, would establish the Feudal hierarchy that would rule Russia for three Centuries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bloody family feud his son Peter and Ivan caused a split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Romanov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would rule separately for years those loyal to Ivan followed Ivan. Those loyal to Peter followed Peter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death of Ivan in 1696 Peter took sole leadership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mostly credited for bridging the gap between Europe and Russia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was quick tempered and ruthless. Died in 1725 due to serious health problems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first woman to Rule Russia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Peters widow Ekaterina would take over after his death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Responded to quickly to outside influence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how important the issue she trusted her advisors and aides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Russian Supreme Privy Council was established under rule which would not bring any issues to her until it got through them.</a:t>
            </a:r>
          </a:p>
        </p:txBody>
      </p:sp>
    </p:spTree>
    <p:extLst>
      <p:ext uri="{BB962C8B-B14F-4D97-AF65-F5344CB8AC3E}">
        <p14:creationId xmlns:p14="http://schemas.microsoft.com/office/powerpoint/2010/main" val="1281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of the Romanov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ruling for several centuries the Romanov family line met 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demise with Nicholas II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ruled from 1902 until his death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Refusing to leave and accept whatever fate bestowed upon him he did not flee, he and his Empress and their five children stayed.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Romanov family line was slaughtered by the Bolsheviks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572</TotalTime>
  <Words>487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Russian History</vt:lpstr>
      <vt:lpstr>Early Years Peter the Great</vt:lpstr>
      <vt:lpstr>The Early Years Peter the Great </vt:lpstr>
      <vt:lpstr>The Early Years The Dark side of Peter</vt:lpstr>
      <vt:lpstr>The Romanov Line</vt:lpstr>
      <vt:lpstr>The Romanov Line</vt:lpstr>
      <vt:lpstr>The Romanov Line</vt:lpstr>
      <vt:lpstr>The first woman to Rule Russia</vt:lpstr>
      <vt:lpstr>The end of the Romanov Line</vt:lpstr>
      <vt:lpstr>A reading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History</dc:title>
  <dc:creator>Anthony Manna</dc:creator>
  <cp:lastModifiedBy>Anthony Manna</cp:lastModifiedBy>
  <cp:revision>12</cp:revision>
  <dcterms:created xsi:type="dcterms:W3CDTF">2015-10-07T21:59:41Z</dcterms:created>
  <dcterms:modified xsi:type="dcterms:W3CDTF">2016-09-26T20:23:28Z</dcterms:modified>
</cp:coreProperties>
</file>