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689156-00FD-40DC-8A54-C9B1DBB14A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24206EF-9148-472A-B74F-D87AF8327F2D}" type="datetimeFigureOut">
              <a:rPr lang="en-US" smtClean="0"/>
              <a:t>9/27/2016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6000" dirty="0" smtClean="0"/>
              <a:t>Russian History Part II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 I to WW 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00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59687" cy="1168400"/>
          </a:xfrm>
        </p:spPr>
        <p:txBody>
          <a:bodyPr/>
          <a:lstStyle/>
          <a:p>
            <a:r>
              <a:rPr lang="en-US" b="1" dirty="0">
                <a:solidFill>
                  <a:srgbClr val="252525"/>
                </a:solidFill>
                <a:latin typeface="Arial"/>
              </a:rPr>
              <a:t>Vladimir </a:t>
            </a:r>
            <a:r>
              <a:rPr lang="en-US" b="1" dirty="0" err="1">
                <a:solidFill>
                  <a:srgbClr val="252525"/>
                </a:solidFill>
                <a:latin typeface="Arial"/>
              </a:rPr>
              <a:t>Ilyich</a:t>
            </a:r>
            <a:r>
              <a:rPr lang="en-US" b="1" dirty="0">
                <a:solidFill>
                  <a:srgbClr val="252525"/>
                </a:solidFill>
                <a:latin typeface="Arial"/>
              </a:rPr>
              <a:t> </a:t>
            </a:r>
            <a:r>
              <a:rPr lang="en-US" b="1" dirty="0" smtClean="0">
                <a:solidFill>
                  <a:srgbClr val="252525"/>
                </a:solidFill>
                <a:latin typeface="Arial"/>
              </a:rPr>
              <a:t>Ulyanov</a:t>
            </a:r>
            <a:br>
              <a:rPr lang="en-US" b="1" dirty="0" smtClean="0">
                <a:solidFill>
                  <a:srgbClr val="252525"/>
                </a:solidFill>
                <a:latin typeface="Arial"/>
              </a:rPr>
            </a:br>
            <a:r>
              <a:rPr lang="en-US" b="1" dirty="0" smtClean="0">
                <a:solidFill>
                  <a:srgbClr val="252525"/>
                </a:solidFill>
                <a:latin typeface="Arial"/>
              </a:rPr>
              <a:t>Vladimir Lenin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7696200" cy="5181601"/>
          </a:xfrm>
        </p:spPr>
        <p:txBody>
          <a:bodyPr anchor="t"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33333"/>
                </a:solidFill>
                <a:latin typeface="adelle"/>
              </a:rPr>
              <a:t>Vladimir Lenin was </a:t>
            </a:r>
            <a:r>
              <a:rPr lang="en-US" dirty="0" smtClean="0">
                <a:solidFill>
                  <a:srgbClr val="333333"/>
                </a:solidFill>
                <a:latin typeface="adelle"/>
              </a:rPr>
              <a:t>the founder </a:t>
            </a:r>
            <a:r>
              <a:rPr lang="en-US" dirty="0">
                <a:solidFill>
                  <a:srgbClr val="333333"/>
                </a:solidFill>
                <a:latin typeface="adelle"/>
              </a:rPr>
              <a:t>of the Russian Communist Party, leader of the Bolshevik Revolution and architect and first head of the Soviet state</a:t>
            </a:r>
            <a:r>
              <a:rPr lang="en-US" dirty="0" smtClean="0">
                <a:solidFill>
                  <a:srgbClr val="333333"/>
                </a:solidFill>
                <a:latin typeface="adelle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3333"/>
                </a:solidFill>
                <a:latin typeface="adelle"/>
              </a:rPr>
              <a:t>Followed Marx’s philosophy on Communism and how it functions.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3333"/>
                </a:solidFill>
                <a:latin typeface="adelle"/>
              </a:rPr>
              <a:t>Partook in conspiring against the </a:t>
            </a:r>
            <a:r>
              <a:rPr lang="en-US" dirty="0" err="1" smtClean="0">
                <a:solidFill>
                  <a:srgbClr val="333333"/>
                </a:solidFill>
                <a:latin typeface="adelle"/>
              </a:rPr>
              <a:t>Csar</a:t>
            </a:r>
            <a:r>
              <a:rPr lang="en-US" dirty="0" smtClean="0">
                <a:solidFill>
                  <a:srgbClr val="333333"/>
                </a:solidFill>
                <a:latin typeface="adelle"/>
              </a:rPr>
              <a:t> and was exiled to a remote </a:t>
            </a:r>
            <a:r>
              <a:rPr lang="en-US" dirty="0" smtClean="0">
                <a:solidFill>
                  <a:srgbClr val="333333"/>
                </a:solidFill>
                <a:latin typeface="Helvetica Neue"/>
              </a:rPr>
              <a:t>village in </a:t>
            </a:r>
            <a:r>
              <a:rPr lang="en-US" dirty="0" err="1" smtClean="0">
                <a:solidFill>
                  <a:srgbClr val="333333"/>
                </a:solidFill>
                <a:latin typeface="Helvetica Neue"/>
              </a:rPr>
              <a:t>Kokushkino</a:t>
            </a:r>
            <a:r>
              <a:rPr lang="en-US" dirty="0" smtClean="0">
                <a:solidFill>
                  <a:srgbClr val="333333"/>
                </a:solidFill>
                <a:latin typeface="Helvetica Neue"/>
              </a:rPr>
              <a:t> where his Grandfathers estate was.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3333"/>
                </a:solidFill>
                <a:latin typeface="Helvetica Neue"/>
              </a:rPr>
              <a:t>There he studied many a radical literature and declared himself a Marxist.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3333"/>
                </a:solidFill>
                <a:latin typeface="Helvetica Neue"/>
              </a:rPr>
              <a:t>Eventually received a law degree finished his schoolwork in 1892.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3333"/>
                </a:solidFill>
                <a:latin typeface="Helvetica Neue"/>
              </a:rPr>
              <a:t>He then focused on revolutionary politics and preached Marxism and others joined him as he and others became activist and got noticed in </a:t>
            </a:r>
            <a:r>
              <a:rPr lang="en-US" dirty="0" smtClean="0">
                <a:solidFill>
                  <a:srgbClr val="333333"/>
                </a:solidFill>
                <a:latin typeface="Helvetica Neue"/>
              </a:rPr>
              <a:t>1895, </a:t>
            </a:r>
            <a:r>
              <a:rPr lang="en-US" dirty="0" smtClean="0">
                <a:solidFill>
                  <a:srgbClr val="333333"/>
                </a:solidFill>
                <a:latin typeface="Helvetica Neue"/>
              </a:rPr>
              <a:t>was exiled again this time to Siberia.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59687" cy="1168400"/>
          </a:xfrm>
        </p:spPr>
        <p:txBody>
          <a:bodyPr/>
          <a:lstStyle/>
          <a:p>
            <a:r>
              <a:rPr lang="en-US" dirty="0" smtClean="0"/>
              <a:t>      Lenin and his rise to power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6781800" cy="5791200"/>
          </a:xfrm>
        </p:spPr>
        <p:txBody>
          <a:bodyPr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Once released into exile he teamed up with several others attempted to unify Russian and European Marxists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Went to St. Petersburgh and stepped up his leadership role in the revolutionary movement.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chemeClr val="tx1"/>
                </a:solidFill>
              </a:rPr>
              <a:t>Csar</a:t>
            </a:r>
            <a:r>
              <a:rPr lang="en-US" b="1" dirty="0" smtClean="0">
                <a:solidFill>
                  <a:schemeClr val="tx1"/>
                </a:solidFill>
              </a:rPr>
              <a:t> gave into political pressure and agreed to several concessions like the creation of the Duma an elected political group. This was known as the October Manifesto.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Lenin wanted more he claimed to be fighting for the workers and gained a ton of support, leader of the Bolsheviks and partook in yet another Revolution that failed again he is exiled again this time in Switzerland. Still focused on revolutionary politics.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 1917 Russia disposed of the </a:t>
            </a:r>
            <a:r>
              <a:rPr lang="en-US" b="1" dirty="0" err="1" smtClean="0">
                <a:solidFill>
                  <a:schemeClr val="tx1"/>
                </a:solidFill>
              </a:rPr>
              <a:t>Csars</a:t>
            </a:r>
            <a:r>
              <a:rPr lang="en-US" b="1" dirty="0" smtClean="0">
                <a:solidFill>
                  <a:schemeClr val="tx1"/>
                </a:solidFill>
              </a:rPr>
              <a:t>. Lenin saw the opportunity for power. He led a bloody civil war in which the start is known as the October Revolution.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He would seize power and deal with several revolutions of his own.</a:t>
            </a:r>
          </a:p>
        </p:txBody>
      </p:sp>
    </p:spTree>
    <p:extLst>
      <p:ext uri="{BB962C8B-B14F-4D97-AF65-F5344CB8AC3E}">
        <p14:creationId xmlns:p14="http://schemas.microsoft.com/office/powerpoint/2010/main" val="32044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659687" cy="1168400"/>
          </a:xfrm>
        </p:spPr>
        <p:txBody>
          <a:bodyPr/>
          <a:lstStyle/>
          <a:p>
            <a:r>
              <a:rPr lang="en-US" dirty="0" smtClean="0"/>
              <a:t>     Lenin and a transfer of power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6135687" cy="5562600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Determined to rise to power he unleashed what is known as the Red Terror on any opposition in any civilian population, to keep power.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Lenin compromised with his people upset that his people were starving and dying of hunger from a Civil War he started.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 1921 he had to deal with a Revolution of his own.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He then introduced a new Economic system that allowed the peasants to sell grain in an open market.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He suffered two strokes and began to realize the problems of Communism and the issues with Stalin.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Not wanting Stalin to take power feeling he was to brutal, and violent for the Russian people. He entrusted Trotsky to take over for him after his death.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59687" cy="1168400"/>
          </a:xfrm>
        </p:spPr>
        <p:txBody>
          <a:bodyPr/>
          <a:lstStyle/>
          <a:p>
            <a:r>
              <a:rPr lang="en-US" dirty="0" err="1" smtClean="0"/>
              <a:t>Losif</a:t>
            </a:r>
            <a:r>
              <a:rPr lang="en-US" dirty="0" smtClean="0"/>
              <a:t> </a:t>
            </a:r>
            <a:r>
              <a:rPr lang="en-US" dirty="0" err="1" smtClean="0"/>
              <a:t>Vissorionvich</a:t>
            </a:r>
            <a:r>
              <a:rPr lang="en-US" dirty="0" smtClean="0"/>
              <a:t> Dzhugashvili</a:t>
            </a:r>
            <a:br>
              <a:rPr lang="en-US" dirty="0" smtClean="0"/>
            </a:br>
            <a:r>
              <a:rPr lang="en-US" dirty="0" smtClean="0"/>
              <a:t>                     A.K.A. Joseph Stalin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7696199" cy="5181600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Enraged by the what he viewed as betrayal of Lenin on both Communism and himself he through force crushed Trotsky and his supporters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Stalin Banishes Trotsky to Siberia with the threat of death if he ever left the Siberian region of Russia.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He kept soldiers in Siberia to watch and make sure he never left.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Launched several five year plans based on the Communist economic system – They all failed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This was centered on the Russian economy specifically on the farmers and their product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Many refused and were either killed or exiled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The forced collectivization of the food led to famine and the death of millions of Russians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He ruled through terror and fear. Built a Cult of personality around himself by renaming cities in his honor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59687" cy="1168400"/>
          </a:xfrm>
        </p:spPr>
        <p:txBody>
          <a:bodyPr/>
          <a:lstStyle/>
          <a:p>
            <a:r>
              <a:rPr lang="en-US" dirty="0" smtClean="0"/>
              <a:t>   Joseph Stalin WW II and 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7696200" cy="5181600"/>
          </a:xfrm>
        </p:spPr>
        <p:txBody>
          <a:bodyPr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Stalin signs the non aggression pact with Germany on the eve of WWII in 1939 showing he knew what was coming.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Hitler broke the Nazi – Soviet Pact in 1941.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Stalin implemented scorched earth in Stalingrad, as means to defeat the Germans in Russia.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Attended both the </a:t>
            </a:r>
            <a:r>
              <a:rPr lang="en-US" b="1" dirty="0" err="1" smtClean="0">
                <a:solidFill>
                  <a:schemeClr val="tx1"/>
                </a:solidFill>
              </a:rPr>
              <a:t>Teran</a:t>
            </a:r>
            <a:r>
              <a:rPr lang="en-US" b="1" dirty="0" smtClean="0">
                <a:solidFill>
                  <a:schemeClr val="tx1"/>
                </a:solidFill>
              </a:rPr>
              <a:t> and Yalta conference.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With age he became far worse, established satellites throughout the surrounding Russia to expand his power.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Led Russia into the Nuclear age by exploding a Nuclear bomb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 1949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 1950 gave North Korea’s communist leader permission to invade U.S. supported South Korea – Event triggered the Korean War.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Died on March 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1953.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1007</TotalTime>
  <Words>679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Russian History Part II</vt:lpstr>
      <vt:lpstr>Vladimir Ilyich Ulyanov Vladimir Lenin</vt:lpstr>
      <vt:lpstr>      Lenin and his rise to power</vt:lpstr>
      <vt:lpstr>     Lenin and a transfer of power</vt:lpstr>
      <vt:lpstr>Losif Vissorionvich Dzhugashvili                      A.K.A. Joseph Stalin</vt:lpstr>
      <vt:lpstr>   Joseph Stalin WW II and 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History Part II</dc:title>
  <dc:creator>Anthony Manna</dc:creator>
  <cp:lastModifiedBy>Anthony Manna</cp:lastModifiedBy>
  <cp:revision>20</cp:revision>
  <dcterms:created xsi:type="dcterms:W3CDTF">2015-10-08T19:57:50Z</dcterms:created>
  <dcterms:modified xsi:type="dcterms:W3CDTF">2016-09-27T20:20:46Z</dcterms:modified>
</cp:coreProperties>
</file>