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United States Economics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King of Capitalism </a:t>
            </a:r>
          </a:p>
        </p:txBody>
      </p:sp>
    </p:spTree>
    <p:extLst>
      <p:ext uri="{BB962C8B-B14F-4D97-AF65-F5344CB8AC3E}">
        <p14:creationId xmlns:p14="http://schemas.microsoft.com/office/powerpoint/2010/main" val="171243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4046" y="63381"/>
            <a:ext cx="9448800" cy="957551"/>
          </a:xfrm>
        </p:spPr>
        <p:txBody>
          <a:bodyPr/>
          <a:lstStyle/>
          <a:p>
            <a:pPr algn="ctr"/>
            <a:r>
              <a:rPr lang="en-US" dirty="0"/>
              <a:t>U.S. Economics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41033"/>
            <a:ext cx="9448800" cy="565507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romanUcPeriod"/>
            </a:pPr>
            <a:r>
              <a:rPr lang="en-US" b="1" u="sng" dirty="0"/>
              <a:t>Economics</a:t>
            </a:r>
            <a:endParaRPr lang="en-US" dirty="0"/>
          </a:p>
          <a:p>
            <a:r>
              <a:rPr lang="en-US" dirty="0"/>
              <a:t>	A. U.S. and Canada differ Economically </a:t>
            </a:r>
          </a:p>
          <a:p>
            <a:r>
              <a:rPr lang="en-US" dirty="0"/>
              <a:t>		1. U.S. uses most of it’s land for commercial farming. 		  	                 Canada uses most of it’s land for hunting and gathering.</a:t>
            </a:r>
          </a:p>
          <a:p>
            <a:r>
              <a:rPr lang="en-US" dirty="0"/>
              <a:t>	B. U.S. Farming has changed over the years</a:t>
            </a:r>
          </a:p>
          <a:p>
            <a:r>
              <a:rPr lang="en-US" dirty="0"/>
              <a:t>		1. At the beginning of the 21</a:t>
            </a:r>
            <a:r>
              <a:rPr lang="en-US" baseline="30000" dirty="0"/>
              <a:t>st</a:t>
            </a:r>
            <a:r>
              <a:rPr lang="en-US" dirty="0"/>
              <a:t> Century 41% of the U.S. was 	                 	                 engaged in farming.</a:t>
            </a:r>
          </a:p>
          <a:p>
            <a:r>
              <a:rPr lang="en-US" dirty="0"/>
              <a:t>		2. By 2005 this changed</a:t>
            </a:r>
          </a:p>
          <a:p>
            <a:r>
              <a:rPr lang="en-US" dirty="0"/>
              <a:t>			a) The reason the nation’s economy diversified after      	                                	                                   improvements in transportation and 	  	  		                                   communication.</a:t>
            </a:r>
          </a:p>
          <a:p>
            <a:r>
              <a:rPr lang="en-US" dirty="0"/>
              <a:t>	C. The U.S. is what we call a market economy</a:t>
            </a:r>
          </a:p>
          <a:p>
            <a:r>
              <a:rPr lang="en-US" dirty="0"/>
              <a:t>		1. This allows for business to profit, own, and operate their 	 		                   own business.</a:t>
            </a:r>
          </a:p>
          <a:p>
            <a:r>
              <a:rPr lang="en-US" dirty="0"/>
              <a:t>	D. Technology</a:t>
            </a:r>
          </a:p>
          <a:p>
            <a:r>
              <a:rPr lang="en-US" dirty="0"/>
              <a:t>		1. Widely considered the main thing that transformed the workplace in 	                    the U.S. and Canada in the post Industrial Economy 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2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1"/>
            <a:ext cx="10822034" cy="4605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U.S. Economics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1" t="3298" r="1901" b="38495"/>
          <a:stretch/>
        </p:blipFill>
        <p:spPr>
          <a:xfrm>
            <a:off x="621287" y="-185359"/>
            <a:ext cx="10740238" cy="488271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095783"/>
            <a:ext cx="10820400" cy="166900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u="sng" dirty="0"/>
              <a:t>II. Economic Facts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A. Cities use retooling to convert old industries into new factories and other buildings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B. Monopoly – Total control of a type of industry by one person or one company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C. Developed country produces and sells agricultural commodities, or goods.</a:t>
            </a:r>
          </a:p>
        </p:txBody>
      </p:sp>
    </p:spTree>
    <p:extLst>
      <p:ext uri="{BB962C8B-B14F-4D97-AF65-F5344CB8AC3E}">
        <p14:creationId xmlns:p14="http://schemas.microsoft.com/office/powerpoint/2010/main" val="403644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6873240" cy="1600200"/>
          </a:xfrm>
        </p:spPr>
        <p:txBody>
          <a:bodyPr/>
          <a:lstStyle/>
          <a:p>
            <a:r>
              <a:rPr lang="en-US" dirty="0"/>
              <a:t>U.S. Economics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t="-487" r="5048" b="487"/>
          <a:stretch/>
        </p:blipFill>
        <p:spPr>
          <a:xfrm>
            <a:off x="6912894" y="0"/>
            <a:ext cx="5279106" cy="711929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54" y="1600200"/>
            <a:ext cx="6873240" cy="468284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u="sng" dirty="0"/>
              <a:t>III. Business life in America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A. What makes big business so successful in the U.S.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	1. Treatment of it’s employees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	2. Products people want and demand meets 	 		    supply.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	3. Management listens to it’s lower level 	 	                     employees, and it’s upper level management.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B. Entrepreneurship in America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	1. Small business make up 78% of the countries  	                    companies.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	2. Most business owners are in debt and broke for 	                     the first 5 years of the business.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	3. 61% of Small business owners are not 		                     considered middle class.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	4. Government regulations have crippled small 	                     business abilities to do business.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	5. The most affected group in the U.S. when bills, 	                     laws, and regulations are passed. Also most 	                     affected by economic downfalls and crashes.</a:t>
            </a:r>
          </a:p>
        </p:txBody>
      </p:sp>
    </p:spTree>
    <p:extLst>
      <p:ext uri="{BB962C8B-B14F-4D97-AF65-F5344CB8AC3E}">
        <p14:creationId xmlns:p14="http://schemas.microsoft.com/office/powerpoint/2010/main" val="273219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259</TotalTime>
  <Words>32</Words>
  <Application>Microsoft Office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Vapor Trail</vt:lpstr>
      <vt:lpstr>United States Economics</vt:lpstr>
      <vt:lpstr>U.S. Economics</vt:lpstr>
      <vt:lpstr>U.S. Economics</vt:lpstr>
      <vt:lpstr>U.S. Economics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Economics</dc:title>
  <dc:creator>Microsoft account</dc:creator>
  <cp:lastModifiedBy>Anthony Manna</cp:lastModifiedBy>
  <cp:revision>10</cp:revision>
  <dcterms:created xsi:type="dcterms:W3CDTF">2015-11-10T15:04:32Z</dcterms:created>
  <dcterms:modified xsi:type="dcterms:W3CDTF">2018-11-08T14:46:53Z</dcterms:modified>
</cp:coreProperties>
</file>